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6" r:id="rId1"/>
  </p:sldMasterIdLst>
  <p:sldIdLst>
    <p:sldId id="256" r:id="rId2"/>
    <p:sldId id="257" r:id="rId3"/>
    <p:sldId id="260" r:id="rId4"/>
    <p:sldId id="261" r:id="rId5"/>
    <p:sldId id="265" r:id="rId6"/>
    <p:sldId id="263" r:id="rId7"/>
    <p:sldId id="267" r:id="rId8"/>
    <p:sldId id="268" r:id="rId9"/>
    <p:sldId id="271" r:id="rId10"/>
    <p:sldId id="272" r:id="rId11"/>
    <p:sldId id="273" r:id="rId12"/>
    <p:sldId id="274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D9175C-F72D-45D7-834B-FD5691D08337}" v="227" dt="2021-11-28T06:51:36.267"/>
    <p1510:client id="{7715CFFF-FA92-4D30-8A63-2D409CCEF61A}" v="49" dt="2021-11-27T15:04:37.308"/>
    <p1510:client id="{A85B7EF2-048D-839E-6463-22FAEEA5E814}" v="725" dt="2021-11-28T08:13:01.640"/>
    <p1510:client id="{BA4712E5-3356-47D3-8CE9-4C663958081E}" v="135" dt="2021-11-28T17:52:28.3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kata Merapureddy" userId="S::venkata_merapureddy@thbs.com::34921c16-ed0c-4187-adc3-a46904a09618" providerId="AD" clId="Web-{0AD9175C-F72D-45D7-834B-FD5691D08337}"/>
    <pc:docChg chg="addSld modSld">
      <pc:chgData name="Venkata Merapureddy" userId="S::venkata_merapureddy@thbs.com::34921c16-ed0c-4187-adc3-a46904a09618" providerId="AD" clId="Web-{0AD9175C-F72D-45D7-834B-FD5691D08337}" dt="2021-11-28T06:51:34.345" v="222" actId="20577"/>
      <pc:docMkLst>
        <pc:docMk/>
      </pc:docMkLst>
      <pc:sldChg chg="addSp delSp modSp delAnim">
        <pc:chgData name="Venkata Merapureddy" userId="S::venkata_merapureddy@thbs.com::34921c16-ed0c-4187-adc3-a46904a09618" providerId="AD" clId="Web-{0AD9175C-F72D-45D7-834B-FD5691D08337}" dt="2021-11-28T06:46:07.620" v="130" actId="20577"/>
        <pc:sldMkLst>
          <pc:docMk/>
          <pc:sldMk cId="2029002549" sldId="256"/>
        </pc:sldMkLst>
        <pc:spChg chg="mod">
          <ac:chgData name="Venkata Merapureddy" userId="S::venkata_merapureddy@thbs.com::34921c16-ed0c-4187-adc3-a46904a09618" providerId="AD" clId="Web-{0AD9175C-F72D-45D7-834B-FD5691D08337}" dt="2021-11-28T06:45:49.900" v="123" actId="1076"/>
          <ac:spMkLst>
            <pc:docMk/>
            <pc:sldMk cId="2029002549" sldId="256"/>
            <ac:spMk id="2" creationId="{00000000-0000-0000-0000-000000000000}"/>
          </ac:spMkLst>
        </pc:spChg>
        <pc:spChg chg="del mod">
          <ac:chgData name="Venkata Merapureddy" userId="S::venkata_merapureddy@thbs.com::34921c16-ed0c-4187-adc3-a46904a09618" providerId="AD" clId="Web-{0AD9175C-F72D-45D7-834B-FD5691D08337}" dt="2021-11-28T06:43:10.061" v="48"/>
          <ac:spMkLst>
            <pc:docMk/>
            <pc:sldMk cId="2029002549" sldId="256"/>
            <ac:spMk id="3" creationId="{00000000-0000-0000-0000-000000000000}"/>
          </ac:spMkLst>
        </pc:spChg>
        <pc:spChg chg="add mod">
          <ac:chgData name="Venkata Merapureddy" userId="S::venkata_merapureddy@thbs.com::34921c16-ed0c-4187-adc3-a46904a09618" providerId="AD" clId="Web-{0AD9175C-F72D-45D7-834B-FD5691D08337}" dt="2021-11-28T06:45:38.196" v="120" actId="20577"/>
          <ac:spMkLst>
            <pc:docMk/>
            <pc:sldMk cId="2029002549" sldId="256"/>
            <ac:spMk id="6" creationId="{762631AC-DF12-46A3-9765-8B6AF1F9FC52}"/>
          </ac:spMkLst>
        </pc:spChg>
        <pc:spChg chg="add del mod">
          <ac:chgData name="Venkata Merapureddy" userId="S::venkata_merapureddy@thbs.com::34921c16-ed0c-4187-adc3-a46904a09618" providerId="AD" clId="Web-{0AD9175C-F72D-45D7-834B-FD5691D08337}" dt="2021-11-28T06:43:44.095" v="53"/>
          <ac:spMkLst>
            <pc:docMk/>
            <pc:sldMk cId="2029002549" sldId="256"/>
            <ac:spMk id="7" creationId="{6C7CD010-75A8-439D-A438-0F5401F61E21}"/>
          </ac:spMkLst>
        </pc:spChg>
        <pc:spChg chg="add mod">
          <ac:chgData name="Venkata Merapureddy" userId="S::venkata_merapureddy@thbs.com::34921c16-ed0c-4187-adc3-a46904a09618" providerId="AD" clId="Web-{0AD9175C-F72D-45D7-834B-FD5691D08337}" dt="2021-11-28T06:46:07.620" v="130" actId="20577"/>
          <ac:spMkLst>
            <pc:docMk/>
            <pc:sldMk cId="2029002549" sldId="256"/>
            <ac:spMk id="8" creationId="{F75BD0C8-B7BA-4A9F-A55B-3AB57BC270FF}"/>
          </ac:spMkLst>
        </pc:spChg>
      </pc:sldChg>
      <pc:sldChg chg="modSp">
        <pc:chgData name="Venkata Merapureddy" userId="S::venkata_merapureddy@thbs.com::34921c16-ed0c-4187-adc3-a46904a09618" providerId="AD" clId="Web-{0AD9175C-F72D-45D7-834B-FD5691D08337}" dt="2021-11-28T06:51:29.063" v="213" actId="20577"/>
        <pc:sldMkLst>
          <pc:docMk/>
          <pc:sldMk cId="3190488232" sldId="257"/>
        </pc:sldMkLst>
        <pc:spChg chg="mod">
          <ac:chgData name="Venkata Merapureddy" userId="S::venkata_merapureddy@thbs.com::34921c16-ed0c-4187-adc3-a46904a09618" providerId="AD" clId="Web-{0AD9175C-F72D-45D7-834B-FD5691D08337}" dt="2021-11-28T06:46:21.402" v="135" actId="20577"/>
          <ac:spMkLst>
            <pc:docMk/>
            <pc:sldMk cId="3190488232" sldId="257"/>
            <ac:spMk id="2" creationId="{17C0E1AD-DAB6-46F4-8445-757588593E41}"/>
          </ac:spMkLst>
        </pc:spChg>
        <pc:spChg chg="mod">
          <ac:chgData name="Venkata Merapureddy" userId="S::venkata_merapureddy@thbs.com::34921c16-ed0c-4187-adc3-a46904a09618" providerId="AD" clId="Web-{0AD9175C-F72D-45D7-834B-FD5691D08337}" dt="2021-11-28T06:51:29.063" v="213" actId="20577"/>
          <ac:spMkLst>
            <pc:docMk/>
            <pc:sldMk cId="3190488232" sldId="257"/>
            <ac:spMk id="3" creationId="{C6E59DC0-F51B-4908-BA24-84E299740F03}"/>
          </ac:spMkLst>
        </pc:spChg>
      </pc:sldChg>
      <pc:sldChg chg="modSp new">
        <pc:chgData name="Venkata Merapureddy" userId="S::venkata_merapureddy@thbs.com::34921c16-ed0c-4187-adc3-a46904a09618" providerId="AD" clId="Web-{0AD9175C-F72D-45D7-834B-FD5691D08337}" dt="2021-11-28T06:51:34.345" v="222" actId="20577"/>
        <pc:sldMkLst>
          <pc:docMk/>
          <pc:sldMk cId="940061377" sldId="260"/>
        </pc:sldMkLst>
        <pc:spChg chg="mod">
          <ac:chgData name="Venkata Merapureddy" userId="S::venkata_merapureddy@thbs.com::34921c16-ed0c-4187-adc3-a46904a09618" providerId="AD" clId="Web-{0AD9175C-F72D-45D7-834B-FD5691D08337}" dt="2021-11-28T06:51:34.345" v="222" actId="20577"/>
          <ac:spMkLst>
            <pc:docMk/>
            <pc:sldMk cId="940061377" sldId="260"/>
            <ac:spMk id="2" creationId="{33E1F887-1B85-4238-B316-0213C501FDEA}"/>
          </ac:spMkLst>
        </pc:spChg>
      </pc:sldChg>
    </pc:docChg>
  </pc:docChgLst>
  <pc:docChgLst>
    <pc:chgData name="Venkata Merapureddy" userId="S::venkata_merapureddy@thbs.com::34921c16-ed0c-4187-adc3-a46904a09618" providerId="AD" clId="Web-{7715CFFF-FA92-4D30-8A63-2D409CCEF61A}"/>
    <pc:docChg chg="addSld delSld modSld sldOrd addMainMaster delMainMaster">
      <pc:chgData name="Venkata Merapureddy" userId="S::venkata_merapureddy@thbs.com::34921c16-ed0c-4187-adc3-a46904a09618" providerId="AD" clId="Web-{7715CFFF-FA92-4D30-8A63-2D409CCEF61A}" dt="2021-11-27T15:04:45.964" v="48"/>
      <pc:docMkLst>
        <pc:docMk/>
      </pc:docMkLst>
      <pc:sldChg chg="addSp delSp modSp mod setBg modClrScheme addAnim setClrOvrMap chgLayout">
        <pc:chgData name="Venkata Merapureddy" userId="S::venkata_merapureddy@thbs.com::34921c16-ed0c-4187-adc3-a46904a09618" providerId="AD" clId="Web-{7715CFFF-FA92-4D30-8A63-2D409CCEF61A}" dt="2021-11-27T14:58:49.321" v="16"/>
        <pc:sldMkLst>
          <pc:docMk/>
          <pc:sldMk cId="2029002549" sldId="256"/>
        </pc:sldMkLst>
        <pc:spChg chg="mod">
          <ac:chgData name="Venkata Merapureddy" userId="S::venkata_merapureddy@thbs.com::34921c16-ed0c-4187-adc3-a46904a09618" providerId="AD" clId="Web-{7715CFFF-FA92-4D30-8A63-2D409CCEF61A}" dt="2021-11-27T14:58:49.321" v="14"/>
          <ac:spMkLst>
            <pc:docMk/>
            <pc:sldMk cId="2029002549" sldId="256"/>
            <ac:spMk id="2" creationId="{00000000-0000-0000-0000-000000000000}"/>
          </ac:spMkLst>
        </pc:spChg>
        <pc:spChg chg="mod">
          <ac:chgData name="Venkata Merapureddy" userId="S::venkata_merapureddy@thbs.com::34921c16-ed0c-4187-adc3-a46904a09618" providerId="AD" clId="Web-{7715CFFF-FA92-4D30-8A63-2D409CCEF61A}" dt="2021-11-27T14:58:49.321" v="14"/>
          <ac:spMkLst>
            <pc:docMk/>
            <pc:sldMk cId="2029002549" sldId="256"/>
            <ac:spMk id="3" creationId="{00000000-0000-0000-0000-000000000000}"/>
          </ac:spMkLst>
        </pc:spChg>
        <pc:spChg chg="add del">
          <ac:chgData name="Venkata Merapureddy" userId="S::venkata_merapureddy@thbs.com::34921c16-ed0c-4187-adc3-a46904a09618" providerId="AD" clId="Web-{7715CFFF-FA92-4D30-8A63-2D409CCEF61A}" dt="2021-11-27T14:58:49.321" v="14"/>
          <ac:spMkLst>
            <pc:docMk/>
            <pc:sldMk cId="2029002549" sldId="256"/>
            <ac:spMk id="9" creationId="{A8384FB5-9ADC-4DDC-881B-597D56F5B15D}"/>
          </ac:spMkLst>
        </pc:spChg>
        <pc:spChg chg="add del">
          <ac:chgData name="Venkata Merapureddy" userId="S::venkata_merapureddy@thbs.com::34921c16-ed0c-4187-adc3-a46904a09618" providerId="AD" clId="Web-{7715CFFF-FA92-4D30-8A63-2D409CCEF61A}" dt="2021-11-27T14:58:49.321" v="14"/>
          <ac:spMkLst>
            <pc:docMk/>
            <pc:sldMk cId="2029002549" sldId="256"/>
            <ac:spMk id="11" creationId="{0AF57B88-1D4C-41FA-A761-EC1DD10C35CB}"/>
          </ac:spMkLst>
        </pc:spChg>
        <pc:spChg chg="add del">
          <ac:chgData name="Venkata Merapureddy" userId="S::venkata_merapureddy@thbs.com::34921c16-ed0c-4187-adc3-a46904a09618" providerId="AD" clId="Web-{7715CFFF-FA92-4D30-8A63-2D409CCEF61A}" dt="2021-11-27T14:58:49.321" v="14"/>
          <ac:spMkLst>
            <pc:docMk/>
            <pc:sldMk cId="2029002549" sldId="256"/>
            <ac:spMk id="13" creationId="{D2548F45-5164-4ABB-8212-7F293FDED8D4}"/>
          </ac:spMkLst>
        </pc:spChg>
        <pc:spChg chg="add del">
          <ac:chgData name="Venkata Merapureddy" userId="S::venkata_merapureddy@thbs.com::34921c16-ed0c-4187-adc3-a46904a09618" providerId="AD" clId="Web-{7715CFFF-FA92-4D30-8A63-2D409CCEF61A}" dt="2021-11-27T14:58:49.321" v="14"/>
          <ac:spMkLst>
            <pc:docMk/>
            <pc:sldMk cId="2029002549" sldId="256"/>
            <ac:spMk id="15" creationId="{5E81CCFB-7BEF-4186-86FB-D09450B4D02D}"/>
          </ac:spMkLst>
        </pc:spChg>
        <pc:spChg chg="add">
          <ac:chgData name="Venkata Merapureddy" userId="S::venkata_merapureddy@thbs.com::34921c16-ed0c-4187-adc3-a46904a09618" providerId="AD" clId="Web-{7715CFFF-FA92-4D30-8A63-2D409CCEF61A}" dt="2021-11-27T14:58:49.321" v="14"/>
          <ac:spMkLst>
            <pc:docMk/>
            <pc:sldMk cId="2029002549" sldId="256"/>
            <ac:spMk id="20" creationId="{4AA13AD3-0A4F-475A-BEBB-DEEFF5C096C3}"/>
          </ac:spMkLst>
        </pc:spChg>
        <pc:picChg chg="add mod">
          <ac:chgData name="Venkata Merapureddy" userId="S::venkata_merapureddy@thbs.com::34921c16-ed0c-4187-adc3-a46904a09618" providerId="AD" clId="Web-{7715CFFF-FA92-4D30-8A63-2D409CCEF61A}" dt="2021-11-27T14:58:49.321" v="14"/>
          <ac:picMkLst>
            <pc:docMk/>
            <pc:sldMk cId="2029002549" sldId="256"/>
            <ac:picMk id="4" creationId="{F9C0C259-4087-41D0-B1C9-7DEA6C8A03BE}"/>
          </ac:picMkLst>
        </pc:picChg>
      </pc:sldChg>
      <pc:sldChg chg="new">
        <pc:chgData name="Venkata Merapureddy" userId="S::venkata_merapureddy@thbs.com::34921c16-ed0c-4187-adc3-a46904a09618" providerId="AD" clId="Web-{7715CFFF-FA92-4D30-8A63-2D409CCEF61A}" dt="2021-11-27T15:00:16.321" v="17"/>
        <pc:sldMkLst>
          <pc:docMk/>
          <pc:sldMk cId="3190488232" sldId="257"/>
        </pc:sldMkLst>
      </pc:sldChg>
      <pc:sldChg chg="new del ord">
        <pc:chgData name="Venkata Merapureddy" userId="S::venkata_merapureddy@thbs.com::34921c16-ed0c-4187-adc3-a46904a09618" providerId="AD" clId="Web-{7715CFFF-FA92-4D30-8A63-2D409CCEF61A}" dt="2021-11-27T15:02:25.243" v="22"/>
        <pc:sldMkLst>
          <pc:docMk/>
          <pc:sldMk cId="647698703" sldId="258"/>
        </pc:sldMkLst>
      </pc:sldChg>
      <pc:sldChg chg="addSp delSp modSp add mod ord replId setClrOvrMap">
        <pc:chgData name="Venkata Merapureddy" userId="S::venkata_merapureddy@thbs.com::34921c16-ed0c-4187-adc3-a46904a09618" providerId="AD" clId="Web-{7715CFFF-FA92-4D30-8A63-2D409CCEF61A}" dt="2021-11-27T15:04:45.964" v="48"/>
        <pc:sldMkLst>
          <pc:docMk/>
          <pc:sldMk cId="2456258009" sldId="259"/>
        </pc:sldMkLst>
        <pc:spChg chg="mod">
          <ac:chgData name="Venkata Merapureddy" userId="S::venkata_merapureddy@thbs.com::34921c16-ed0c-4187-adc3-a46904a09618" providerId="AD" clId="Web-{7715CFFF-FA92-4D30-8A63-2D409CCEF61A}" dt="2021-11-27T15:04:45.964" v="48"/>
          <ac:spMkLst>
            <pc:docMk/>
            <pc:sldMk cId="2456258009" sldId="259"/>
            <ac:spMk id="2" creationId="{00000000-0000-0000-0000-000000000000}"/>
          </ac:spMkLst>
        </pc:spChg>
        <pc:spChg chg="mod">
          <ac:chgData name="Venkata Merapureddy" userId="S::venkata_merapureddy@thbs.com::34921c16-ed0c-4187-adc3-a46904a09618" providerId="AD" clId="Web-{7715CFFF-FA92-4D30-8A63-2D409CCEF61A}" dt="2021-11-27T15:04:45.964" v="48"/>
          <ac:spMkLst>
            <pc:docMk/>
            <pc:sldMk cId="2456258009" sldId="259"/>
            <ac:spMk id="3" creationId="{00000000-0000-0000-0000-000000000000}"/>
          </ac:spMkLst>
        </pc:spChg>
        <pc:spChg chg="del">
          <ac:chgData name="Venkata Merapureddy" userId="S::venkata_merapureddy@thbs.com::34921c16-ed0c-4187-adc3-a46904a09618" providerId="AD" clId="Web-{7715CFFF-FA92-4D30-8A63-2D409CCEF61A}" dt="2021-11-27T15:02:51.961" v="45"/>
          <ac:spMkLst>
            <pc:docMk/>
            <pc:sldMk cId="2456258009" sldId="259"/>
            <ac:spMk id="20" creationId="{4AA13AD3-0A4F-475A-BEBB-DEEFF5C096C3}"/>
          </ac:spMkLst>
        </pc:spChg>
        <pc:spChg chg="add del">
          <ac:chgData name="Venkata Merapureddy" userId="S::venkata_merapureddy@thbs.com::34921c16-ed0c-4187-adc3-a46904a09618" providerId="AD" clId="Web-{7715CFFF-FA92-4D30-8A63-2D409CCEF61A}" dt="2021-11-27T15:04:45.964" v="48"/>
          <ac:spMkLst>
            <pc:docMk/>
            <pc:sldMk cId="2456258009" sldId="259"/>
            <ac:spMk id="25" creationId="{4AA13AD3-0A4F-475A-BEBB-DEEFF5C096C3}"/>
          </ac:spMkLst>
        </pc:spChg>
        <pc:spChg chg="add del">
          <ac:chgData name="Venkata Merapureddy" userId="S::venkata_merapureddy@thbs.com::34921c16-ed0c-4187-adc3-a46904a09618" providerId="AD" clId="Web-{7715CFFF-FA92-4D30-8A63-2D409CCEF61A}" dt="2021-11-27T15:04:45.964" v="48"/>
          <ac:spMkLst>
            <pc:docMk/>
            <pc:sldMk cId="2456258009" sldId="259"/>
            <ac:spMk id="27" creationId="{9654BDA8-EE5D-4DC8-BA6E-A93D650163BA}"/>
          </ac:spMkLst>
        </pc:spChg>
        <pc:spChg chg="add">
          <ac:chgData name="Venkata Merapureddy" userId="S::venkata_merapureddy@thbs.com::34921c16-ed0c-4187-adc3-a46904a09618" providerId="AD" clId="Web-{7715CFFF-FA92-4D30-8A63-2D409CCEF61A}" dt="2021-11-27T15:04:45.964" v="48"/>
          <ac:spMkLst>
            <pc:docMk/>
            <pc:sldMk cId="2456258009" sldId="259"/>
            <ac:spMk id="32" creationId="{4AA13AD3-0A4F-475A-BEBB-DEEFF5C096C3}"/>
          </ac:spMkLst>
        </pc:spChg>
        <pc:spChg chg="add">
          <ac:chgData name="Venkata Merapureddy" userId="S::venkata_merapureddy@thbs.com::34921c16-ed0c-4187-adc3-a46904a09618" providerId="AD" clId="Web-{7715CFFF-FA92-4D30-8A63-2D409CCEF61A}" dt="2021-11-27T15:04:45.964" v="48"/>
          <ac:spMkLst>
            <pc:docMk/>
            <pc:sldMk cId="2456258009" sldId="259"/>
            <ac:spMk id="34" creationId="{CB98331E-6CDC-406E-B820-9B97E9B9B0E3}"/>
          </ac:spMkLst>
        </pc:spChg>
        <pc:picChg chg="mod ord">
          <ac:chgData name="Venkata Merapureddy" userId="S::venkata_merapureddy@thbs.com::34921c16-ed0c-4187-adc3-a46904a09618" providerId="AD" clId="Web-{7715CFFF-FA92-4D30-8A63-2D409CCEF61A}" dt="2021-11-27T15:04:45.964" v="48"/>
          <ac:picMkLst>
            <pc:docMk/>
            <pc:sldMk cId="2456258009" sldId="259"/>
            <ac:picMk id="4" creationId="{F9C0C259-4087-41D0-B1C9-7DEA6C8A03BE}"/>
          </ac:picMkLst>
        </pc:picChg>
      </pc:sldChg>
      <pc:sldMasterChg chg="del delSldLayout">
        <pc:chgData name="Venkata Merapureddy" userId="S::venkata_merapureddy@thbs.com::34921c16-ed0c-4187-adc3-a46904a09618" providerId="AD" clId="Web-{7715CFFF-FA92-4D30-8A63-2D409CCEF61A}" dt="2021-11-27T14:58:30.837" v="11"/>
        <pc:sldMasterMkLst>
          <pc:docMk/>
          <pc:sldMasterMk cId="0" sldId="2147483648"/>
        </pc:sldMasterMkLst>
        <pc:sldLayoutChg chg="del">
          <pc:chgData name="Venkata Merapureddy" userId="S::venkata_merapureddy@thbs.com::34921c16-ed0c-4187-adc3-a46904a09618" providerId="AD" clId="Web-{7715CFFF-FA92-4D30-8A63-2D409CCEF61A}" dt="2021-11-27T14:58:30.837" v="11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Venkata Merapureddy" userId="S::venkata_merapureddy@thbs.com::34921c16-ed0c-4187-adc3-a46904a09618" providerId="AD" clId="Web-{7715CFFF-FA92-4D30-8A63-2D409CCEF61A}" dt="2021-11-27T14:58:30.837" v="11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Venkata Merapureddy" userId="S::venkata_merapureddy@thbs.com::34921c16-ed0c-4187-adc3-a46904a09618" providerId="AD" clId="Web-{7715CFFF-FA92-4D30-8A63-2D409CCEF61A}" dt="2021-11-27T14:58:30.837" v="11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Venkata Merapureddy" userId="S::venkata_merapureddy@thbs.com::34921c16-ed0c-4187-adc3-a46904a09618" providerId="AD" clId="Web-{7715CFFF-FA92-4D30-8A63-2D409CCEF61A}" dt="2021-11-27T14:58:30.837" v="11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Venkata Merapureddy" userId="S::venkata_merapureddy@thbs.com::34921c16-ed0c-4187-adc3-a46904a09618" providerId="AD" clId="Web-{7715CFFF-FA92-4D30-8A63-2D409CCEF61A}" dt="2021-11-27T14:58:30.837" v="11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Venkata Merapureddy" userId="S::venkata_merapureddy@thbs.com::34921c16-ed0c-4187-adc3-a46904a09618" providerId="AD" clId="Web-{7715CFFF-FA92-4D30-8A63-2D409CCEF61A}" dt="2021-11-27T14:58:30.837" v="11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Venkata Merapureddy" userId="S::venkata_merapureddy@thbs.com::34921c16-ed0c-4187-adc3-a46904a09618" providerId="AD" clId="Web-{7715CFFF-FA92-4D30-8A63-2D409CCEF61A}" dt="2021-11-27T14:58:30.837" v="11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Venkata Merapureddy" userId="S::venkata_merapureddy@thbs.com::34921c16-ed0c-4187-adc3-a46904a09618" providerId="AD" clId="Web-{7715CFFF-FA92-4D30-8A63-2D409CCEF61A}" dt="2021-11-27T14:58:30.837" v="11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Venkata Merapureddy" userId="S::venkata_merapureddy@thbs.com::34921c16-ed0c-4187-adc3-a46904a09618" providerId="AD" clId="Web-{7715CFFF-FA92-4D30-8A63-2D409CCEF61A}" dt="2021-11-27T14:58:30.837" v="11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Venkata Merapureddy" userId="S::venkata_merapureddy@thbs.com::34921c16-ed0c-4187-adc3-a46904a09618" providerId="AD" clId="Web-{7715CFFF-FA92-4D30-8A63-2D409CCEF61A}" dt="2021-11-27T14:58:30.837" v="11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Venkata Merapureddy" userId="S::venkata_merapureddy@thbs.com::34921c16-ed0c-4187-adc3-a46904a09618" providerId="AD" clId="Web-{7715CFFF-FA92-4D30-8A63-2D409CCEF61A}" dt="2021-11-27T14:58:30.837" v="11"/>
          <pc:sldLayoutMkLst>
            <pc:docMk/>
            <pc:sldMasterMk cId="0" sldId="2147483648"/>
            <pc:sldLayoutMk cId="0" sldId="2147483659"/>
          </pc:sldLayoutMkLst>
        </pc:sldLayoutChg>
        <pc:sldLayoutChg chg="del">
          <pc:chgData name="Venkata Merapureddy" userId="S::venkata_merapureddy@thbs.com::34921c16-ed0c-4187-adc3-a46904a09618" providerId="AD" clId="Web-{7715CFFF-FA92-4D30-8A63-2D409CCEF61A}" dt="2021-11-27T14:58:30.837" v="11"/>
          <pc:sldLayoutMkLst>
            <pc:docMk/>
            <pc:sldMasterMk cId="0" sldId="2147483648"/>
            <pc:sldLayoutMk cId="0" sldId="2147483661"/>
          </pc:sldLayoutMkLst>
        </pc:sldLayoutChg>
        <pc:sldLayoutChg chg="del">
          <pc:chgData name="Venkata Merapureddy" userId="S::venkata_merapureddy@thbs.com::34921c16-ed0c-4187-adc3-a46904a09618" providerId="AD" clId="Web-{7715CFFF-FA92-4D30-8A63-2D409CCEF61A}" dt="2021-11-27T14:58:30.837" v="11"/>
          <pc:sldLayoutMkLst>
            <pc:docMk/>
            <pc:sldMasterMk cId="0" sldId="2147483648"/>
            <pc:sldLayoutMk cId="0" sldId="2147483663"/>
          </pc:sldLayoutMkLst>
        </pc:sldLayoutChg>
        <pc:sldLayoutChg chg="del">
          <pc:chgData name="Venkata Merapureddy" userId="S::venkata_merapureddy@thbs.com::34921c16-ed0c-4187-adc3-a46904a09618" providerId="AD" clId="Web-{7715CFFF-FA92-4D30-8A63-2D409CCEF61A}" dt="2021-11-27T14:58:30.837" v="11"/>
          <pc:sldLayoutMkLst>
            <pc:docMk/>
            <pc:sldMasterMk cId="0" sldId="2147483648"/>
            <pc:sldLayoutMk cId="0" sldId="2147483666"/>
          </pc:sldLayoutMkLst>
        </pc:sldLayoutChg>
      </pc:sldMasterChg>
      <pc:sldMasterChg chg="add del addSldLayout delSldLayout">
        <pc:chgData name="Venkata Merapureddy" userId="S::venkata_merapureddy@thbs.com::34921c16-ed0c-4187-adc3-a46904a09618" providerId="AD" clId="Web-{7715CFFF-FA92-4D30-8A63-2D409CCEF61A}" dt="2021-11-27T14:58:49.321" v="14"/>
        <pc:sldMasterMkLst>
          <pc:docMk/>
          <pc:sldMasterMk cId="2347067182" sldId="2147483712"/>
        </pc:sldMasterMkLst>
        <pc:sldLayoutChg chg="add del">
          <pc:chgData name="Venkata Merapureddy" userId="S::venkata_merapureddy@thbs.com::34921c16-ed0c-4187-adc3-a46904a09618" providerId="AD" clId="Web-{7715CFFF-FA92-4D30-8A63-2D409CCEF61A}" dt="2021-11-27T14:58:49.321" v="14"/>
          <pc:sldLayoutMkLst>
            <pc:docMk/>
            <pc:sldMasterMk cId="2347067182" sldId="2147483712"/>
            <pc:sldLayoutMk cId="3615616254" sldId="2147483701"/>
          </pc:sldLayoutMkLst>
        </pc:sldLayoutChg>
        <pc:sldLayoutChg chg="add del">
          <pc:chgData name="Venkata Merapureddy" userId="S::venkata_merapureddy@thbs.com::34921c16-ed0c-4187-adc3-a46904a09618" providerId="AD" clId="Web-{7715CFFF-FA92-4D30-8A63-2D409CCEF61A}" dt="2021-11-27T14:58:49.321" v="14"/>
          <pc:sldLayoutMkLst>
            <pc:docMk/>
            <pc:sldMasterMk cId="2347067182" sldId="2147483712"/>
            <pc:sldLayoutMk cId="2412738042" sldId="2147483702"/>
          </pc:sldLayoutMkLst>
        </pc:sldLayoutChg>
        <pc:sldLayoutChg chg="add del">
          <pc:chgData name="Venkata Merapureddy" userId="S::venkata_merapureddy@thbs.com::34921c16-ed0c-4187-adc3-a46904a09618" providerId="AD" clId="Web-{7715CFFF-FA92-4D30-8A63-2D409CCEF61A}" dt="2021-11-27T14:58:49.321" v="14"/>
          <pc:sldLayoutMkLst>
            <pc:docMk/>
            <pc:sldMasterMk cId="2347067182" sldId="2147483712"/>
            <pc:sldLayoutMk cId="2135331584" sldId="2147483703"/>
          </pc:sldLayoutMkLst>
        </pc:sldLayoutChg>
        <pc:sldLayoutChg chg="add del">
          <pc:chgData name="Venkata Merapureddy" userId="S::venkata_merapureddy@thbs.com::34921c16-ed0c-4187-adc3-a46904a09618" providerId="AD" clId="Web-{7715CFFF-FA92-4D30-8A63-2D409CCEF61A}" dt="2021-11-27T14:58:49.321" v="14"/>
          <pc:sldLayoutMkLst>
            <pc:docMk/>
            <pc:sldMasterMk cId="2347067182" sldId="2147483712"/>
            <pc:sldLayoutMk cId="3437832478" sldId="2147483704"/>
          </pc:sldLayoutMkLst>
        </pc:sldLayoutChg>
        <pc:sldLayoutChg chg="add del">
          <pc:chgData name="Venkata Merapureddy" userId="S::venkata_merapureddy@thbs.com::34921c16-ed0c-4187-adc3-a46904a09618" providerId="AD" clId="Web-{7715CFFF-FA92-4D30-8A63-2D409CCEF61A}" dt="2021-11-27T14:58:49.321" v="14"/>
          <pc:sldLayoutMkLst>
            <pc:docMk/>
            <pc:sldMasterMk cId="2347067182" sldId="2147483712"/>
            <pc:sldLayoutMk cId="2977192709" sldId="2147483705"/>
          </pc:sldLayoutMkLst>
        </pc:sldLayoutChg>
        <pc:sldLayoutChg chg="add del">
          <pc:chgData name="Venkata Merapureddy" userId="S::venkata_merapureddy@thbs.com::34921c16-ed0c-4187-adc3-a46904a09618" providerId="AD" clId="Web-{7715CFFF-FA92-4D30-8A63-2D409CCEF61A}" dt="2021-11-27T14:58:49.321" v="14"/>
          <pc:sldLayoutMkLst>
            <pc:docMk/>
            <pc:sldMasterMk cId="2347067182" sldId="2147483712"/>
            <pc:sldLayoutMk cId="618297245" sldId="2147483706"/>
          </pc:sldLayoutMkLst>
        </pc:sldLayoutChg>
        <pc:sldLayoutChg chg="add del">
          <pc:chgData name="Venkata Merapureddy" userId="S::venkata_merapureddy@thbs.com::34921c16-ed0c-4187-adc3-a46904a09618" providerId="AD" clId="Web-{7715CFFF-FA92-4D30-8A63-2D409CCEF61A}" dt="2021-11-27T14:58:49.321" v="14"/>
          <pc:sldLayoutMkLst>
            <pc:docMk/>
            <pc:sldMasterMk cId="2347067182" sldId="2147483712"/>
            <pc:sldLayoutMk cId="3954757915" sldId="2147483707"/>
          </pc:sldLayoutMkLst>
        </pc:sldLayoutChg>
        <pc:sldLayoutChg chg="add del">
          <pc:chgData name="Venkata Merapureddy" userId="S::venkata_merapureddy@thbs.com::34921c16-ed0c-4187-adc3-a46904a09618" providerId="AD" clId="Web-{7715CFFF-FA92-4D30-8A63-2D409CCEF61A}" dt="2021-11-27T14:58:49.321" v="14"/>
          <pc:sldLayoutMkLst>
            <pc:docMk/>
            <pc:sldMasterMk cId="2347067182" sldId="2147483712"/>
            <pc:sldLayoutMk cId="1140997280" sldId="2147483708"/>
          </pc:sldLayoutMkLst>
        </pc:sldLayoutChg>
        <pc:sldLayoutChg chg="add del">
          <pc:chgData name="Venkata Merapureddy" userId="S::venkata_merapureddy@thbs.com::34921c16-ed0c-4187-adc3-a46904a09618" providerId="AD" clId="Web-{7715CFFF-FA92-4D30-8A63-2D409CCEF61A}" dt="2021-11-27T14:58:49.321" v="14"/>
          <pc:sldLayoutMkLst>
            <pc:docMk/>
            <pc:sldMasterMk cId="2347067182" sldId="2147483712"/>
            <pc:sldLayoutMk cId="2110838668" sldId="2147483709"/>
          </pc:sldLayoutMkLst>
        </pc:sldLayoutChg>
        <pc:sldLayoutChg chg="add del">
          <pc:chgData name="Venkata Merapureddy" userId="S::venkata_merapureddy@thbs.com::34921c16-ed0c-4187-adc3-a46904a09618" providerId="AD" clId="Web-{7715CFFF-FA92-4D30-8A63-2D409CCEF61A}" dt="2021-11-27T14:58:49.321" v="14"/>
          <pc:sldLayoutMkLst>
            <pc:docMk/>
            <pc:sldMasterMk cId="2347067182" sldId="2147483712"/>
            <pc:sldLayoutMk cId="2982052033" sldId="2147483710"/>
          </pc:sldLayoutMkLst>
        </pc:sldLayoutChg>
        <pc:sldLayoutChg chg="add del">
          <pc:chgData name="Venkata Merapureddy" userId="S::venkata_merapureddy@thbs.com::34921c16-ed0c-4187-adc3-a46904a09618" providerId="AD" clId="Web-{7715CFFF-FA92-4D30-8A63-2D409CCEF61A}" dt="2021-11-27T14:58:49.321" v="14"/>
          <pc:sldLayoutMkLst>
            <pc:docMk/>
            <pc:sldMasterMk cId="2347067182" sldId="2147483712"/>
            <pc:sldLayoutMk cId="3024685287" sldId="2147483711"/>
          </pc:sldLayoutMkLst>
        </pc:sldLayoutChg>
      </pc:sldMasterChg>
      <pc:sldMasterChg chg="add addSldLayout">
        <pc:chgData name="Venkata Merapureddy" userId="S::venkata_merapureddy@thbs.com::34921c16-ed0c-4187-adc3-a46904a09618" providerId="AD" clId="Web-{7715CFFF-FA92-4D30-8A63-2D409CCEF61A}" dt="2021-11-27T14:58:49.321" v="14"/>
        <pc:sldMasterMkLst>
          <pc:docMk/>
          <pc:sldMasterMk cId="2389961593" sldId="2147483736"/>
        </pc:sldMasterMkLst>
        <pc:sldLayoutChg chg="add">
          <pc:chgData name="Venkata Merapureddy" userId="S::venkata_merapureddy@thbs.com::34921c16-ed0c-4187-adc3-a46904a09618" providerId="AD" clId="Web-{7715CFFF-FA92-4D30-8A63-2D409CCEF61A}" dt="2021-11-27T14:58:49.321" v="14"/>
          <pc:sldLayoutMkLst>
            <pc:docMk/>
            <pc:sldMasterMk cId="2389961593" sldId="2147483736"/>
            <pc:sldLayoutMk cId="3852318465" sldId="2147483725"/>
          </pc:sldLayoutMkLst>
        </pc:sldLayoutChg>
        <pc:sldLayoutChg chg="add">
          <pc:chgData name="Venkata Merapureddy" userId="S::venkata_merapureddy@thbs.com::34921c16-ed0c-4187-adc3-a46904a09618" providerId="AD" clId="Web-{7715CFFF-FA92-4D30-8A63-2D409CCEF61A}" dt="2021-11-27T14:58:49.321" v="14"/>
          <pc:sldLayoutMkLst>
            <pc:docMk/>
            <pc:sldMasterMk cId="2389961593" sldId="2147483736"/>
            <pc:sldLayoutMk cId="951512644" sldId="2147483726"/>
          </pc:sldLayoutMkLst>
        </pc:sldLayoutChg>
        <pc:sldLayoutChg chg="add">
          <pc:chgData name="Venkata Merapureddy" userId="S::venkata_merapureddy@thbs.com::34921c16-ed0c-4187-adc3-a46904a09618" providerId="AD" clId="Web-{7715CFFF-FA92-4D30-8A63-2D409CCEF61A}" dt="2021-11-27T14:58:49.321" v="14"/>
          <pc:sldLayoutMkLst>
            <pc:docMk/>
            <pc:sldMasterMk cId="2389961593" sldId="2147483736"/>
            <pc:sldLayoutMk cId="1999809500" sldId="2147483727"/>
          </pc:sldLayoutMkLst>
        </pc:sldLayoutChg>
        <pc:sldLayoutChg chg="add">
          <pc:chgData name="Venkata Merapureddy" userId="S::venkata_merapureddy@thbs.com::34921c16-ed0c-4187-adc3-a46904a09618" providerId="AD" clId="Web-{7715CFFF-FA92-4D30-8A63-2D409CCEF61A}" dt="2021-11-27T14:58:49.321" v="14"/>
          <pc:sldLayoutMkLst>
            <pc:docMk/>
            <pc:sldMasterMk cId="2389961593" sldId="2147483736"/>
            <pc:sldLayoutMk cId="418323176" sldId="2147483728"/>
          </pc:sldLayoutMkLst>
        </pc:sldLayoutChg>
        <pc:sldLayoutChg chg="add">
          <pc:chgData name="Venkata Merapureddy" userId="S::venkata_merapureddy@thbs.com::34921c16-ed0c-4187-adc3-a46904a09618" providerId="AD" clId="Web-{7715CFFF-FA92-4D30-8A63-2D409CCEF61A}" dt="2021-11-27T14:58:49.321" v="14"/>
          <pc:sldLayoutMkLst>
            <pc:docMk/>
            <pc:sldMasterMk cId="2389961593" sldId="2147483736"/>
            <pc:sldLayoutMk cId="1085208050" sldId="2147483729"/>
          </pc:sldLayoutMkLst>
        </pc:sldLayoutChg>
        <pc:sldLayoutChg chg="add">
          <pc:chgData name="Venkata Merapureddy" userId="S::venkata_merapureddy@thbs.com::34921c16-ed0c-4187-adc3-a46904a09618" providerId="AD" clId="Web-{7715CFFF-FA92-4D30-8A63-2D409CCEF61A}" dt="2021-11-27T14:58:49.321" v="14"/>
          <pc:sldLayoutMkLst>
            <pc:docMk/>
            <pc:sldMasterMk cId="2389961593" sldId="2147483736"/>
            <pc:sldLayoutMk cId="270032411" sldId="2147483730"/>
          </pc:sldLayoutMkLst>
        </pc:sldLayoutChg>
        <pc:sldLayoutChg chg="add">
          <pc:chgData name="Venkata Merapureddy" userId="S::venkata_merapureddy@thbs.com::34921c16-ed0c-4187-adc3-a46904a09618" providerId="AD" clId="Web-{7715CFFF-FA92-4D30-8A63-2D409CCEF61A}" dt="2021-11-27T14:58:49.321" v="14"/>
          <pc:sldLayoutMkLst>
            <pc:docMk/>
            <pc:sldMasterMk cId="2389961593" sldId="2147483736"/>
            <pc:sldLayoutMk cId="581208685" sldId="2147483731"/>
          </pc:sldLayoutMkLst>
        </pc:sldLayoutChg>
        <pc:sldLayoutChg chg="add">
          <pc:chgData name="Venkata Merapureddy" userId="S::venkata_merapureddy@thbs.com::34921c16-ed0c-4187-adc3-a46904a09618" providerId="AD" clId="Web-{7715CFFF-FA92-4D30-8A63-2D409CCEF61A}" dt="2021-11-27T14:58:49.321" v="14"/>
          <pc:sldLayoutMkLst>
            <pc:docMk/>
            <pc:sldMasterMk cId="2389961593" sldId="2147483736"/>
            <pc:sldLayoutMk cId="2071877400" sldId="2147483732"/>
          </pc:sldLayoutMkLst>
        </pc:sldLayoutChg>
        <pc:sldLayoutChg chg="add">
          <pc:chgData name="Venkata Merapureddy" userId="S::venkata_merapureddy@thbs.com::34921c16-ed0c-4187-adc3-a46904a09618" providerId="AD" clId="Web-{7715CFFF-FA92-4D30-8A63-2D409CCEF61A}" dt="2021-11-27T14:58:49.321" v="14"/>
          <pc:sldLayoutMkLst>
            <pc:docMk/>
            <pc:sldMasterMk cId="2389961593" sldId="2147483736"/>
            <pc:sldLayoutMk cId="2342339353" sldId="2147483733"/>
          </pc:sldLayoutMkLst>
        </pc:sldLayoutChg>
        <pc:sldLayoutChg chg="add">
          <pc:chgData name="Venkata Merapureddy" userId="S::venkata_merapureddy@thbs.com::34921c16-ed0c-4187-adc3-a46904a09618" providerId="AD" clId="Web-{7715CFFF-FA92-4D30-8A63-2D409CCEF61A}" dt="2021-11-27T14:58:49.321" v="14"/>
          <pc:sldLayoutMkLst>
            <pc:docMk/>
            <pc:sldMasterMk cId="2389961593" sldId="2147483736"/>
            <pc:sldLayoutMk cId="684216308" sldId="2147483734"/>
          </pc:sldLayoutMkLst>
        </pc:sldLayoutChg>
        <pc:sldLayoutChg chg="add">
          <pc:chgData name="Venkata Merapureddy" userId="S::venkata_merapureddy@thbs.com::34921c16-ed0c-4187-adc3-a46904a09618" providerId="AD" clId="Web-{7715CFFF-FA92-4D30-8A63-2D409CCEF61A}" dt="2021-11-27T14:58:49.321" v="14"/>
          <pc:sldLayoutMkLst>
            <pc:docMk/>
            <pc:sldMasterMk cId="2389961593" sldId="2147483736"/>
            <pc:sldLayoutMk cId="3768764561" sldId="2147483735"/>
          </pc:sldLayoutMkLst>
        </pc:sldLayoutChg>
      </pc:sldMasterChg>
    </pc:docChg>
  </pc:docChgLst>
  <pc:docChgLst>
    <pc:chgData name="Venkata Merapureddy" userId="S::venkata_merapureddy@thbs.com::34921c16-ed0c-4187-adc3-a46904a09618" providerId="AD" clId="Web-{BA4712E5-3356-47D3-8CE9-4C663958081E}"/>
    <pc:docChg chg="addSld delSld modSld">
      <pc:chgData name="Venkata Merapureddy" userId="S::venkata_merapureddy@thbs.com::34921c16-ed0c-4187-adc3-a46904a09618" providerId="AD" clId="Web-{BA4712E5-3356-47D3-8CE9-4C663958081E}" dt="2021-11-28T17:52:28.302" v="169" actId="1076"/>
      <pc:docMkLst>
        <pc:docMk/>
      </pc:docMkLst>
      <pc:sldChg chg="addSp delSp modSp mod setClrOvrMap">
        <pc:chgData name="Venkata Merapureddy" userId="S::venkata_merapureddy@thbs.com::34921c16-ed0c-4187-adc3-a46904a09618" providerId="AD" clId="Web-{BA4712E5-3356-47D3-8CE9-4C663958081E}" dt="2021-11-28T17:26:28.204" v="37" actId="1076"/>
        <pc:sldMkLst>
          <pc:docMk/>
          <pc:sldMk cId="2029002549" sldId="256"/>
        </pc:sldMkLst>
        <pc:spChg chg="mod">
          <ac:chgData name="Venkata Merapureddy" userId="S::venkata_merapureddy@thbs.com::34921c16-ed0c-4187-adc3-a46904a09618" providerId="AD" clId="Web-{BA4712E5-3356-47D3-8CE9-4C663958081E}" dt="2021-11-28T17:26:23.485" v="35"/>
          <ac:spMkLst>
            <pc:docMk/>
            <pc:sldMk cId="2029002549" sldId="256"/>
            <ac:spMk id="2" creationId="{00000000-0000-0000-0000-000000000000}"/>
          </ac:spMkLst>
        </pc:spChg>
        <pc:spChg chg="mod">
          <ac:chgData name="Venkata Merapureddy" userId="S::venkata_merapureddy@thbs.com::34921c16-ed0c-4187-adc3-a46904a09618" providerId="AD" clId="Web-{BA4712E5-3356-47D3-8CE9-4C663958081E}" dt="2021-11-28T17:26:23.501" v="36"/>
          <ac:spMkLst>
            <pc:docMk/>
            <pc:sldMk cId="2029002549" sldId="256"/>
            <ac:spMk id="6" creationId="{762631AC-DF12-46A3-9765-8B6AF1F9FC52}"/>
          </ac:spMkLst>
        </pc:spChg>
        <pc:spChg chg="mod">
          <ac:chgData name="Venkata Merapureddy" userId="S::venkata_merapureddy@thbs.com::34921c16-ed0c-4187-adc3-a46904a09618" providerId="AD" clId="Web-{BA4712E5-3356-47D3-8CE9-4C663958081E}" dt="2021-11-28T17:26:28.204" v="37" actId="1076"/>
          <ac:spMkLst>
            <pc:docMk/>
            <pc:sldMk cId="2029002549" sldId="256"/>
            <ac:spMk id="8" creationId="{F75BD0C8-B7BA-4A9F-A55B-3AB57BC270FF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26:23.501" v="36"/>
          <ac:spMkLst>
            <pc:docMk/>
            <pc:sldMk cId="2029002549" sldId="256"/>
            <ac:spMk id="24" creationId="{1D153959-30FA-4987-A094-7243641F474B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26:23.501" v="36"/>
          <ac:spMkLst>
            <pc:docMk/>
            <pc:sldMk cId="2029002549" sldId="256"/>
            <ac:spMk id="26" creationId="{EB6D1D7F-141C-4D8E-BFBA-D95B68E16385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26:23.501" v="36"/>
          <ac:spMkLst>
            <pc:docMk/>
            <pc:sldMk cId="2029002549" sldId="256"/>
            <ac:spMk id="28" creationId="{558DA214-7FDA-4C9D-A7CF-9AD725E290E1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26:23.485" v="35"/>
          <ac:spMkLst>
            <pc:docMk/>
            <pc:sldMk cId="2029002549" sldId="256"/>
            <ac:spMk id="30" creationId="{4AA13AD3-0A4F-475A-BEBB-DEEFF5C096C3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26:23.485" v="35"/>
          <ac:spMkLst>
            <pc:docMk/>
            <pc:sldMk cId="2029002549" sldId="256"/>
            <ac:spMk id="31" creationId="{D65E0E3C-32F3-480B-9842-7611BBE2EE9F}"/>
          </ac:spMkLst>
        </pc:spChg>
        <pc:spChg chg="add">
          <ac:chgData name="Venkata Merapureddy" userId="S::venkata_merapureddy@thbs.com::34921c16-ed0c-4187-adc3-a46904a09618" providerId="AD" clId="Web-{BA4712E5-3356-47D3-8CE9-4C663958081E}" dt="2021-11-28T17:26:23.501" v="36"/>
          <ac:spMkLst>
            <pc:docMk/>
            <pc:sldMk cId="2029002549" sldId="256"/>
            <ac:spMk id="32" creationId="{1D153959-30FA-4987-A094-7243641F474B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26:20.673" v="33"/>
          <ac:spMkLst>
            <pc:docMk/>
            <pc:sldMk cId="2029002549" sldId="256"/>
            <ac:spMk id="33" creationId="{1D153959-30FA-4987-A094-7243641F474B}"/>
          </ac:spMkLst>
        </pc:spChg>
        <pc:spChg chg="add">
          <ac:chgData name="Venkata Merapureddy" userId="S::venkata_merapureddy@thbs.com::34921c16-ed0c-4187-adc3-a46904a09618" providerId="AD" clId="Web-{BA4712E5-3356-47D3-8CE9-4C663958081E}" dt="2021-11-28T17:26:23.501" v="36"/>
          <ac:spMkLst>
            <pc:docMk/>
            <pc:sldMk cId="2029002549" sldId="256"/>
            <ac:spMk id="34" creationId="{EB6D1D7F-141C-4D8E-BFBA-D95B68E16385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26:20.673" v="33"/>
          <ac:spMkLst>
            <pc:docMk/>
            <pc:sldMk cId="2029002549" sldId="256"/>
            <ac:spMk id="35" creationId="{EB6D1D7F-141C-4D8E-BFBA-D95B68E16385}"/>
          </ac:spMkLst>
        </pc:spChg>
        <pc:spChg chg="add">
          <ac:chgData name="Venkata Merapureddy" userId="S::venkata_merapureddy@thbs.com::34921c16-ed0c-4187-adc3-a46904a09618" providerId="AD" clId="Web-{BA4712E5-3356-47D3-8CE9-4C663958081E}" dt="2021-11-28T17:26:23.501" v="36"/>
          <ac:spMkLst>
            <pc:docMk/>
            <pc:sldMk cId="2029002549" sldId="256"/>
            <ac:spMk id="36" creationId="{558DA214-7FDA-4C9D-A7CF-9AD725E290E1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26:20.673" v="33"/>
          <ac:spMkLst>
            <pc:docMk/>
            <pc:sldMk cId="2029002549" sldId="256"/>
            <ac:spMk id="37" creationId="{558DA214-7FDA-4C9D-A7CF-9AD725E290E1}"/>
          </ac:spMkLst>
        </pc:spChg>
        <pc:picChg chg="add mod ord">
          <ac:chgData name="Venkata Merapureddy" userId="S::venkata_merapureddy@thbs.com::34921c16-ed0c-4187-adc3-a46904a09618" providerId="AD" clId="Web-{BA4712E5-3356-47D3-8CE9-4C663958081E}" dt="2021-11-28T17:26:23.501" v="36"/>
          <ac:picMkLst>
            <pc:docMk/>
            <pc:sldMk cId="2029002549" sldId="256"/>
            <ac:picMk id="3" creationId="{C2C0CF7D-9F01-4DA7-81B4-EF30D5433C70}"/>
          </ac:picMkLst>
        </pc:picChg>
        <pc:picChg chg="mod">
          <ac:chgData name="Venkata Merapureddy" userId="S::venkata_merapureddy@thbs.com::34921c16-ed0c-4187-adc3-a46904a09618" providerId="AD" clId="Web-{BA4712E5-3356-47D3-8CE9-4C663958081E}" dt="2021-11-28T17:26:23.501" v="36"/>
          <ac:picMkLst>
            <pc:docMk/>
            <pc:sldMk cId="2029002549" sldId="256"/>
            <ac:picMk id="4" creationId="{F9C0C259-4087-41D0-B1C9-7DEA6C8A03BE}"/>
          </ac:picMkLst>
        </pc:picChg>
      </pc:sldChg>
      <pc:sldChg chg="del">
        <pc:chgData name="Venkata Merapureddy" userId="S::venkata_merapureddy@thbs.com::34921c16-ed0c-4187-adc3-a46904a09618" providerId="AD" clId="Web-{BA4712E5-3356-47D3-8CE9-4C663958081E}" dt="2021-11-28T17:26:32.610" v="38"/>
        <pc:sldMkLst>
          <pc:docMk/>
          <pc:sldMk cId="2456258009" sldId="259"/>
        </pc:sldMkLst>
      </pc:sldChg>
      <pc:sldChg chg="addSp delSp modSp">
        <pc:chgData name="Venkata Merapureddy" userId="S::venkata_merapureddy@thbs.com::34921c16-ed0c-4187-adc3-a46904a09618" providerId="AD" clId="Web-{BA4712E5-3356-47D3-8CE9-4C663958081E}" dt="2021-11-28T17:23:05.095" v="4"/>
        <pc:sldMkLst>
          <pc:docMk/>
          <pc:sldMk cId="940061377" sldId="260"/>
        </pc:sldMkLst>
        <pc:spChg chg="mod">
          <ac:chgData name="Venkata Merapureddy" userId="S::venkata_merapureddy@thbs.com::34921c16-ed0c-4187-adc3-a46904a09618" providerId="AD" clId="Web-{BA4712E5-3356-47D3-8CE9-4C663958081E}" dt="2021-11-28T17:23:05.095" v="4"/>
          <ac:spMkLst>
            <pc:docMk/>
            <pc:sldMk cId="940061377" sldId="260"/>
            <ac:spMk id="2" creationId="{33E1F887-1B85-4238-B316-0213C501FDEA}"/>
          </ac:spMkLst>
        </pc:spChg>
        <pc:spChg chg="del mod">
          <ac:chgData name="Venkata Merapureddy" userId="S::venkata_merapureddy@thbs.com::34921c16-ed0c-4187-adc3-a46904a09618" providerId="AD" clId="Web-{BA4712E5-3356-47D3-8CE9-4C663958081E}" dt="2021-11-28T17:23:05.095" v="4"/>
          <ac:spMkLst>
            <pc:docMk/>
            <pc:sldMk cId="940061377" sldId="260"/>
            <ac:spMk id="3" creationId="{B05B3FF4-8F4F-4298-833E-C5B460ACB8CE}"/>
          </ac:spMkLst>
        </pc:spChg>
        <pc:spChg chg="del">
          <ac:chgData name="Venkata Merapureddy" userId="S::venkata_merapureddy@thbs.com::34921c16-ed0c-4187-adc3-a46904a09618" providerId="AD" clId="Web-{BA4712E5-3356-47D3-8CE9-4C663958081E}" dt="2021-11-28T17:23:05.095" v="4"/>
          <ac:spMkLst>
            <pc:docMk/>
            <pc:sldMk cId="940061377" sldId="260"/>
            <ac:spMk id="8" creationId="{EB6D1D7F-141C-4D8E-BFBA-D95B68E16385}"/>
          </ac:spMkLst>
        </pc:spChg>
        <pc:spChg chg="del">
          <ac:chgData name="Venkata Merapureddy" userId="S::venkata_merapureddy@thbs.com::34921c16-ed0c-4187-adc3-a46904a09618" providerId="AD" clId="Web-{BA4712E5-3356-47D3-8CE9-4C663958081E}" dt="2021-11-28T17:23:05.095" v="4"/>
          <ac:spMkLst>
            <pc:docMk/>
            <pc:sldMk cId="940061377" sldId="260"/>
            <ac:spMk id="10" creationId="{558DA214-7FDA-4C9D-A7CF-9AD725E290E1}"/>
          </ac:spMkLst>
        </pc:spChg>
        <pc:spChg chg="add">
          <ac:chgData name="Venkata Merapureddy" userId="S::venkata_merapureddy@thbs.com::34921c16-ed0c-4187-adc3-a46904a09618" providerId="AD" clId="Web-{BA4712E5-3356-47D3-8CE9-4C663958081E}" dt="2021-11-28T17:23:05.095" v="4"/>
          <ac:spMkLst>
            <pc:docMk/>
            <pc:sldMk cId="940061377" sldId="260"/>
            <ac:spMk id="16" creationId="{EB6D1D7F-141C-4D8E-BFBA-D95B68E16385}"/>
          </ac:spMkLst>
        </pc:spChg>
        <pc:spChg chg="add">
          <ac:chgData name="Venkata Merapureddy" userId="S::venkata_merapureddy@thbs.com::34921c16-ed0c-4187-adc3-a46904a09618" providerId="AD" clId="Web-{BA4712E5-3356-47D3-8CE9-4C663958081E}" dt="2021-11-28T17:23:05.095" v="4"/>
          <ac:spMkLst>
            <pc:docMk/>
            <pc:sldMk cId="940061377" sldId="260"/>
            <ac:spMk id="18" creationId="{558DA214-7FDA-4C9D-A7CF-9AD725E290E1}"/>
          </ac:spMkLst>
        </pc:spChg>
        <pc:graphicFrameChg chg="add">
          <ac:chgData name="Venkata Merapureddy" userId="S::venkata_merapureddy@thbs.com::34921c16-ed0c-4187-adc3-a46904a09618" providerId="AD" clId="Web-{BA4712E5-3356-47D3-8CE9-4C663958081E}" dt="2021-11-28T17:23:05.095" v="4"/>
          <ac:graphicFrameMkLst>
            <pc:docMk/>
            <pc:sldMk cId="940061377" sldId="260"/>
            <ac:graphicFrameMk id="12" creationId="{C13C8118-F2BB-4AF1-ABFA-B9DA537487EE}"/>
          </ac:graphicFrameMkLst>
        </pc:graphicFrameChg>
      </pc:sldChg>
      <pc:sldChg chg="addSp delSp modSp">
        <pc:chgData name="Venkata Merapureddy" userId="S::venkata_merapureddy@thbs.com::34921c16-ed0c-4187-adc3-a46904a09618" providerId="AD" clId="Web-{BA4712E5-3356-47D3-8CE9-4C663958081E}" dt="2021-11-28T17:24:18.814" v="19" actId="20577"/>
        <pc:sldMkLst>
          <pc:docMk/>
          <pc:sldMk cId="4162015590" sldId="261"/>
        </pc:sldMkLst>
        <pc:spChg chg="del">
          <ac:chgData name="Venkata Merapureddy" userId="S::venkata_merapureddy@thbs.com::34921c16-ed0c-4187-adc3-a46904a09618" providerId="AD" clId="Web-{BA4712E5-3356-47D3-8CE9-4C663958081E}" dt="2021-11-28T17:23:21.001" v="5"/>
          <ac:spMkLst>
            <pc:docMk/>
            <pc:sldMk cId="4162015590" sldId="261"/>
            <ac:spMk id="3" creationId="{EF07680E-7DAC-49AE-86E3-5EF27C4C97EE}"/>
          </ac:spMkLst>
        </pc:spChg>
        <pc:spChg chg="del">
          <ac:chgData name="Venkata Merapureddy" userId="S::venkata_merapureddy@thbs.com::34921c16-ed0c-4187-adc3-a46904a09618" providerId="AD" clId="Web-{BA4712E5-3356-47D3-8CE9-4C663958081E}" dt="2021-11-28T17:23:21.001" v="5"/>
          <ac:spMkLst>
            <pc:docMk/>
            <pc:sldMk cId="4162015590" sldId="261"/>
            <ac:spMk id="8" creationId="{EB6D1D7F-141C-4D8E-BFBA-D95B68E16385}"/>
          </ac:spMkLst>
        </pc:spChg>
        <pc:spChg chg="del">
          <ac:chgData name="Venkata Merapureddy" userId="S::venkata_merapureddy@thbs.com::34921c16-ed0c-4187-adc3-a46904a09618" providerId="AD" clId="Web-{BA4712E5-3356-47D3-8CE9-4C663958081E}" dt="2021-11-28T17:23:21.001" v="5"/>
          <ac:spMkLst>
            <pc:docMk/>
            <pc:sldMk cId="4162015590" sldId="261"/>
            <ac:spMk id="10" creationId="{558DA214-7FDA-4C9D-A7CF-9AD725E290E1}"/>
          </ac:spMkLst>
        </pc:spChg>
        <pc:spChg chg="add">
          <ac:chgData name="Venkata Merapureddy" userId="S::venkata_merapureddy@thbs.com::34921c16-ed0c-4187-adc3-a46904a09618" providerId="AD" clId="Web-{BA4712E5-3356-47D3-8CE9-4C663958081E}" dt="2021-11-28T17:23:21.001" v="5"/>
          <ac:spMkLst>
            <pc:docMk/>
            <pc:sldMk cId="4162015590" sldId="261"/>
            <ac:spMk id="16" creationId="{EB6D1D7F-141C-4D8E-BFBA-D95B68E16385}"/>
          </ac:spMkLst>
        </pc:spChg>
        <pc:spChg chg="add">
          <ac:chgData name="Venkata Merapureddy" userId="S::venkata_merapureddy@thbs.com::34921c16-ed0c-4187-adc3-a46904a09618" providerId="AD" clId="Web-{BA4712E5-3356-47D3-8CE9-4C663958081E}" dt="2021-11-28T17:23:21.001" v="5"/>
          <ac:spMkLst>
            <pc:docMk/>
            <pc:sldMk cId="4162015590" sldId="261"/>
            <ac:spMk id="18" creationId="{558DA214-7FDA-4C9D-A7CF-9AD725E290E1}"/>
          </ac:spMkLst>
        </pc:spChg>
        <pc:graphicFrameChg chg="add modGraphic">
          <ac:chgData name="Venkata Merapureddy" userId="S::venkata_merapureddy@thbs.com::34921c16-ed0c-4187-adc3-a46904a09618" providerId="AD" clId="Web-{BA4712E5-3356-47D3-8CE9-4C663958081E}" dt="2021-11-28T17:24:18.814" v="19" actId="20577"/>
          <ac:graphicFrameMkLst>
            <pc:docMk/>
            <pc:sldMk cId="4162015590" sldId="261"/>
            <ac:graphicFrameMk id="12" creationId="{8CB92285-86AA-49EC-AF82-F4FECB9E2AE8}"/>
          </ac:graphicFrameMkLst>
        </pc:graphicFrameChg>
      </pc:sldChg>
      <pc:sldChg chg="addSp delSp modSp">
        <pc:chgData name="Venkata Merapureddy" userId="S::venkata_merapureddy@thbs.com::34921c16-ed0c-4187-adc3-a46904a09618" providerId="AD" clId="Web-{BA4712E5-3356-47D3-8CE9-4C663958081E}" dt="2021-11-28T17:52:07.693" v="161" actId="14100"/>
        <pc:sldMkLst>
          <pc:docMk/>
          <pc:sldMk cId="1472679532" sldId="263"/>
        </pc:sldMkLst>
        <pc:spChg chg="mod">
          <ac:chgData name="Venkata Merapureddy" userId="S::venkata_merapureddy@thbs.com::34921c16-ed0c-4187-adc3-a46904a09618" providerId="AD" clId="Web-{BA4712E5-3356-47D3-8CE9-4C663958081E}" dt="2021-11-28T17:52:07.693" v="161" actId="14100"/>
          <ac:spMkLst>
            <pc:docMk/>
            <pc:sldMk cId="1472679532" sldId="263"/>
            <ac:spMk id="2" creationId="{BA4BAA72-29FE-458B-8398-F7612E2D041A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27:10.017" v="41"/>
          <ac:spMkLst>
            <pc:docMk/>
            <pc:sldMk cId="1472679532" sldId="263"/>
            <ac:spMk id="11" creationId="{EB6D1D7F-141C-4D8E-BFBA-D95B68E16385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27:10.017" v="41"/>
          <ac:spMkLst>
            <pc:docMk/>
            <pc:sldMk cId="1472679532" sldId="263"/>
            <ac:spMk id="13" creationId="{558DA214-7FDA-4C9D-A7CF-9AD725E290E1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27:10.017" v="41"/>
          <ac:spMkLst>
            <pc:docMk/>
            <pc:sldMk cId="1472679532" sldId="263"/>
            <ac:spMk id="15" creationId="{A77F89CE-BF52-4AF5-8B0B-7E9693734EDE}"/>
          </ac:spMkLst>
        </pc:spChg>
        <pc:spChg chg="add">
          <ac:chgData name="Venkata Merapureddy" userId="S::venkata_merapureddy@thbs.com::34921c16-ed0c-4187-adc3-a46904a09618" providerId="AD" clId="Web-{BA4712E5-3356-47D3-8CE9-4C663958081E}" dt="2021-11-28T17:27:10.017" v="41"/>
          <ac:spMkLst>
            <pc:docMk/>
            <pc:sldMk cId="1472679532" sldId="263"/>
            <ac:spMk id="17" creationId="{09A1C012-8297-4361-ACE8-A2509FB18911}"/>
          </ac:spMkLst>
        </pc:spChg>
        <pc:spChg chg="add">
          <ac:chgData name="Venkata Merapureddy" userId="S::venkata_merapureddy@thbs.com::34921c16-ed0c-4187-adc3-a46904a09618" providerId="AD" clId="Web-{BA4712E5-3356-47D3-8CE9-4C663958081E}" dt="2021-11-28T17:27:10.017" v="41"/>
          <ac:spMkLst>
            <pc:docMk/>
            <pc:sldMk cId="1472679532" sldId="263"/>
            <ac:spMk id="18" creationId="{4AA13AD3-0A4F-475A-BEBB-DEEFF5C096C3}"/>
          </ac:spMkLst>
        </pc:spChg>
        <pc:spChg chg="add">
          <ac:chgData name="Venkata Merapureddy" userId="S::venkata_merapureddy@thbs.com::34921c16-ed0c-4187-adc3-a46904a09618" providerId="AD" clId="Web-{BA4712E5-3356-47D3-8CE9-4C663958081E}" dt="2021-11-28T17:27:10.017" v="41"/>
          <ac:spMkLst>
            <pc:docMk/>
            <pc:sldMk cId="1472679532" sldId="263"/>
            <ac:spMk id="19" creationId="{D65E0E3C-32F3-480B-9842-7611BBE2EE9F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27:03.423" v="40"/>
          <ac:spMkLst>
            <pc:docMk/>
            <pc:sldMk cId="1472679532" sldId="263"/>
            <ac:spMk id="20" creationId="{09A1C012-8297-4361-ACE8-A2509FB18911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27:03.423" v="40"/>
          <ac:spMkLst>
            <pc:docMk/>
            <pc:sldMk cId="1472679532" sldId="263"/>
            <ac:spMk id="22" creationId="{4AA13AD3-0A4F-475A-BEBB-DEEFF5C096C3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27:03.423" v="40"/>
          <ac:spMkLst>
            <pc:docMk/>
            <pc:sldMk cId="1472679532" sldId="263"/>
            <ac:spMk id="24" creationId="{D65E0E3C-32F3-480B-9842-7611BBE2EE9F}"/>
          </ac:spMkLst>
        </pc:spChg>
        <pc:picChg chg="mod">
          <ac:chgData name="Venkata Merapureddy" userId="S::venkata_merapureddy@thbs.com::34921c16-ed0c-4187-adc3-a46904a09618" providerId="AD" clId="Web-{BA4712E5-3356-47D3-8CE9-4C663958081E}" dt="2021-11-28T17:52:05.693" v="160" actId="14100"/>
          <ac:picMkLst>
            <pc:docMk/>
            <pc:sldMk cId="1472679532" sldId="263"/>
            <ac:picMk id="4" creationId="{3F790DA9-CB78-4453-8A01-8608D2430671}"/>
          </ac:picMkLst>
        </pc:picChg>
      </pc:sldChg>
      <pc:sldChg chg="addSp delSp modSp">
        <pc:chgData name="Venkata Merapureddy" userId="S::venkata_merapureddy@thbs.com::34921c16-ed0c-4187-adc3-a46904a09618" providerId="AD" clId="Web-{BA4712E5-3356-47D3-8CE9-4C663958081E}" dt="2021-11-28T17:52:00.130" v="159" actId="14100"/>
        <pc:sldMkLst>
          <pc:docMk/>
          <pc:sldMk cId="1369843246" sldId="265"/>
        </pc:sldMkLst>
        <pc:spChg chg="mod">
          <ac:chgData name="Venkata Merapureddy" userId="S::venkata_merapureddy@thbs.com::34921c16-ed0c-4187-adc3-a46904a09618" providerId="AD" clId="Web-{BA4712E5-3356-47D3-8CE9-4C663958081E}" dt="2021-11-28T17:52:00.130" v="159" actId="14100"/>
          <ac:spMkLst>
            <pc:docMk/>
            <pc:sldMk cId="1369843246" sldId="265"/>
            <ac:spMk id="2" creationId="{3916AED3-28A5-443A-8D34-6C18E5136AED}"/>
          </ac:spMkLst>
        </pc:spChg>
        <pc:spChg chg="mod">
          <ac:chgData name="Venkata Merapureddy" userId="S::venkata_merapureddy@thbs.com::34921c16-ed0c-4187-adc3-a46904a09618" providerId="AD" clId="Web-{BA4712E5-3356-47D3-8CE9-4C663958081E}" dt="2021-11-28T17:50:11.911" v="140" actId="1076"/>
          <ac:spMkLst>
            <pc:docMk/>
            <pc:sldMk cId="1369843246" sldId="265"/>
            <ac:spMk id="3" creationId="{FC5888FA-CDAF-4B53-9CEF-7F02ED3B0F7F}"/>
          </ac:spMkLst>
        </pc:spChg>
        <pc:spChg chg="mod">
          <ac:chgData name="Venkata Merapureddy" userId="S::venkata_merapureddy@thbs.com::34921c16-ed0c-4187-adc3-a46904a09618" providerId="AD" clId="Web-{BA4712E5-3356-47D3-8CE9-4C663958081E}" dt="2021-11-28T17:50:16.114" v="141" actId="1076"/>
          <ac:spMkLst>
            <pc:docMk/>
            <pc:sldMk cId="1369843246" sldId="265"/>
            <ac:spMk id="4" creationId="{6A8FFFBD-4826-4D81-B7C4-69A3288707C8}"/>
          </ac:spMkLst>
        </pc:spChg>
        <pc:spChg chg="mod">
          <ac:chgData name="Venkata Merapureddy" userId="S::venkata_merapureddy@thbs.com::34921c16-ed0c-4187-adc3-a46904a09618" providerId="AD" clId="Web-{BA4712E5-3356-47D3-8CE9-4C663958081E}" dt="2021-11-28T17:51:39.458" v="157" actId="14100"/>
          <ac:spMkLst>
            <pc:docMk/>
            <pc:sldMk cId="1369843246" sldId="265"/>
            <ac:spMk id="9" creationId="{34561B6D-6FF7-4483-8EB9-8B438C1D6607}"/>
          </ac:spMkLst>
        </pc:spChg>
        <pc:spChg chg="mod">
          <ac:chgData name="Venkata Merapureddy" userId="S::venkata_merapureddy@thbs.com::34921c16-ed0c-4187-adc3-a46904a09618" providerId="AD" clId="Web-{BA4712E5-3356-47D3-8CE9-4C663958081E}" dt="2021-11-28T17:50:00.848" v="138" actId="1076"/>
          <ac:spMkLst>
            <pc:docMk/>
            <pc:sldMk cId="1369843246" sldId="265"/>
            <ac:spMk id="10" creationId="{6915DD62-F5F6-427F-BB25-03DE058811C8}"/>
          </ac:spMkLst>
        </pc:spChg>
        <pc:spChg chg="mod">
          <ac:chgData name="Venkata Merapureddy" userId="S::venkata_merapureddy@thbs.com::34921c16-ed0c-4187-adc3-a46904a09618" providerId="AD" clId="Web-{BA4712E5-3356-47D3-8CE9-4C663958081E}" dt="2021-11-28T17:50:44.364" v="145" actId="1076"/>
          <ac:spMkLst>
            <pc:docMk/>
            <pc:sldMk cId="1369843246" sldId="265"/>
            <ac:spMk id="11" creationId="{17543A6E-AD7D-45C1-AFD1-738B71D42672}"/>
          </ac:spMkLst>
        </pc:spChg>
        <pc:spChg chg="mod">
          <ac:chgData name="Venkata Merapureddy" userId="S::venkata_merapureddy@thbs.com::34921c16-ed0c-4187-adc3-a46904a09618" providerId="AD" clId="Web-{BA4712E5-3356-47D3-8CE9-4C663958081E}" dt="2021-11-28T17:51:12.692" v="150" actId="1076"/>
          <ac:spMkLst>
            <pc:docMk/>
            <pc:sldMk cId="1369843246" sldId="265"/>
            <ac:spMk id="17" creationId="{FFDE5136-D519-4BB7-B018-5F63DE0525C4}"/>
          </ac:spMkLst>
        </pc:spChg>
        <pc:spChg chg="mod">
          <ac:chgData name="Venkata Merapureddy" userId="S::venkata_merapureddy@thbs.com::34921c16-ed0c-4187-adc3-a46904a09618" providerId="AD" clId="Web-{BA4712E5-3356-47D3-8CE9-4C663958081E}" dt="2021-11-28T17:49:47.989" v="134" actId="1076"/>
          <ac:spMkLst>
            <pc:docMk/>
            <pc:sldMk cId="1369843246" sldId="265"/>
            <ac:spMk id="20" creationId="{58DE5DC6-78A7-465B-8852-41F6D9FB2699}"/>
          </ac:spMkLst>
        </pc:spChg>
        <pc:spChg chg="del">
          <ac:chgData name="Venkata Merapureddy" userId="S::venkata_merapureddy@thbs.com::34921c16-ed0c-4187-adc3-a46904a09618" providerId="AD" clId="Web-{BA4712E5-3356-47D3-8CE9-4C663958081E}" dt="2021-11-28T17:25:10.798" v="21"/>
          <ac:spMkLst>
            <pc:docMk/>
            <pc:sldMk cId="1369843246" sldId="265"/>
            <ac:spMk id="23" creationId="{ABC23B8A-B6FE-490A-A7F5-163CC31071D0}"/>
          </ac:spMkLst>
        </pc:spChg>
        <pc:spChg chg="mod">
          <ac:chgData name="Venkata Merapureddy" userId="S::venkata_merapureddy@thbs.com::34921c16-ed0c-4187-adc3-a46904a09618" providerId="AD" clId="Web-{BA4712E5-3356-47D3-8CE9-4C663958081E}" dt="2021-11-28T17:49:37.067" v="131" actId="1076"/>
          <ac:spMkLst>
            <pc:docMk/>
            <pc:sldMk cId="1369843246" sldId="265"/>
            <ac:spMk id="24" creationId="{3C5F9AD4-E176-40DC-AE37-3E437853B1DE}"/>
          </ac:spMkLst>
        </pc:spChg>
        <pc:cxnChg chg="del">
          <ac:chgData name="Venkata Merapureddy" userId="S::venkata_merapureddy@thbs.com::34921c16-ed0c-4187-adc3-a46904a09618" providerId="AD" clId="Web-{BA4712E5-3356-47D3-8CE9-4C663958081E}" dt="2021-11-28T17:48:05.083" v="127"/>
          <ac:cxnSpMkLst>
            <pc:docMk/>
            <pc:sldMk cId="1369843246" sldId="265"/>
            <ac:cxnSpMk id="15" creationId="{5E10D560-5E21-4AC3-A986-60E44F34E820}"/>
          </ac:cxnSpMkLst>
        </pc:cxnChg>
        <pc:cxnChg chg="mod">
          <ac:chgData name="Venkata Merapureddy" userId="S::venkata_merapureddy@thbs.com::34921c16-ed0c-4187-adc3-a46904a09618" providerId="AD" clId="Web-{BA4712E5-3356-47D3-8CE9-4C663958081E}" dt="2021-11-28T17:50:06.239" v="139" actId="1076"/>
          <ac:cxnSpMkLst>
            <pc:docMk/>
            <pc:sldMk cId="1369843246" sldId="265"/>
            <ac:cxnSpMk id="16" creationId="{397FA6F5-C40B-4928-9F14-7E8B0D7500B0}"/>
          </ac:cxnSpMkLst>
        </pc:cxnChg>
        <pc:cxnChg chg="mod">
          <ac:chgData name="Venkata Merapureddy" userId="S::venkata_merapureddy@thbs.com::34921c16-ed0c-4187-adc3-a46904a09618" providerId="AD" clId="Web-{BA4712E5-3356-47D3-8CE9-4C663958081E}" dt="2021-11-28T17:51:16.223" v="151" actId="1076"/>
          <ac:cxnSpMkLst>
            <pc:docMk/>
            <pc:sldMk cId="1369843246" sldId="265"/>
            <ac:cxnSpMk id="18" creationId="{EB216346-7104-4C4B-B184-C78C4E19DC7D}"/>
          </ac:cxnSpMkLst>
        </pc:cxnChg>
        <pc:cxnChg chg="mod">
          <ac:chgData name="Venkata Merapureddy" userId="S::venkata_merapureddy@thbs.com::34921c16-ed0c-4187-adc3-a46904a09618" providerId="AD" clId="Web-{BA4712E5-3356-47D3-8CE9-4C663958081E}" dt="2021-11-28T17:51:21.473" v="153" actId="1076"/>
          <ac:cxnSpMkLst>
            <pc:docMk/>
            <pc:sldMk cId="1369843246" sldId="265"/>
            <ac:cxnSpMk id="19" creationId="{DD68E8DA-8641-475F-A067-7C56E85EBCFA}"/>
          </ac:cxnSpMkLst>
        </pc:cxnChg>
        <pc:cxnChg chg="mod">
          <ac:chgData name="Venkata Merapureddy" userId="S::venkata_merapureddy@thbs.com::34921c16-ed0c-4187-adc3-a46904a09618" providerId="AD" clId="Web-{BA4712E5-3356-47D3-8CE9-4C663958081E}" dt="2021-11-28T17:49:56.739" v="137" actId="1076"/>
          <ac:cxnSpMkLst>
            <pc:docMk/>
            <pc:sldMk cId="1369843246" sldId="265"/>
            <ac:cxnSpMk id="21" creationId="{3746BE71-3C97-4B67-8C6E-606D7EA0E177}"/>
          </ac:cxnSpMkLst>
        </pc:cxnChg>
        <pc:cxnChg chg="mod">
          <ac:chgData name="Venkata Merapureddy" userId="S::venkata_merapureddy@thbs.com::34921c16-ed0c-4187-adc3-a46904a09618" providerId="AD" clId="Web-{BA4712E5-3356-47D3-8CE9-4C663958081E}" dt="2021-11-28T17:49:41.286" v="132" actId="1076"/>
          <ac:cxnSpMkLst>
            <pc:docMk/>
            <pc:sldMk cId="1369843246" sldId="265"/>
            <ac:cxnSpMk id="25" creationId="{C7595940-E709-4217-A5A8-EB52C468FFA7}"/>
          </ac:cxnSpMkLst>
        </pc:cxnChg>
        <pc:cxnChg chg="del">
          <ac:chgData name="Venkata Merapureddy" userId="S::venkata_merapureddy@thbs.com::34921c16-ed0c-4187-adc3-a46904a09618" providerId="AD" clId="Web-{BA4712E5-3356-47D3-8CE9-4C663958081E}" dt="2021-11-28T17:25:12.610" v="22"/>
          <ac:cxnSpMkLst>
            <pc:docMk/>
            <pc:sldMk cId="1369843246" sldId="265"/>
            <ac:cxnSpMk id="26" creationId="{260C8067-AC76-4BD9-9F01-CC496EDF93CA}"/>
          </ac:cxnSpMkLst>
        </pc:cxnChg>
        <pc:cxnChg chg="add mod">
          <ac:chgData name="Venkata Merapureddy" userId="S::venkata_merapureddy@thbs.com::34921c16-ed0c-4187-adc3-a46904a09618" providerId="AD" clId="Web-{BA4712E5-3356-47D3-8CE9-4C663958081E}" dt="2021-11-28T17:51:44.176" v="158" actId="1076"/>
          <ac:cxnSpMkLst>
            <pc:docMk/>
            <pc:sldMk cId="1369843246" sldId="265"/>
            <ac:cxnSpMk id="27" creationId="{6079E256-68DE-4186-A814-C81CF3E50F78}"/>
          </ac:cxnSpMkLst>
        </pc:cxnChg>
        <pc:cxnChg chg="add mod">
          <ac:chgData name="Venkata Merapureddy" userId="S::venkata_merapureddy@thbs.com::34921c16-ed0c-4187-adc3-a46904a09618" providerId="AD" clId="Web-{BA4712E5-3356-47D3-8CE9-4C663958081E}" dt="2021-11-28T17:50:53.395" v="147" actId="1076"/>
          <ac:cxnSpMkLst>
            <pc:docMk/>
            <pc:sldMk cId="1369843246" sldId="265"/>
            <ac:cxnSpMk id="28" creationId="{2838324A-8F37-4A6A-AF37-8B12C7165A26}"/>
          </ac:cxnSpMkLst>
        </pc:cxnChg>
      </pc:sldChg>
      <pc:sldChg chg="modSp">
        <pc:chgData name="Venkata Merapureddy" userId="S::venkata_merapureddy@thbs.com::34921c16-ed0c-4187-adc3-a46904a09618" providerId="AD" clId="Web-{BA4712E5-3356-47D3-8CE9-4C663958081E}" dt="2021-11-28T17:52:28.302" v="169" actId="1076"/>
        <pc:sldMkLst>
          <pc:docMk/>
          <pc:sldMk cId="3054405780" sldId="267"/>
        </pc:sldMkLst>
        <pc:spChg chg="mod">
          <ac:chgData name="Venkata Merapureddy" userId="S::venkata_merapureddy@thbs.com::34921c16-ed0c-4187-adc3-a46904a09618" providerId="AD" clId="Web-{BA4712E5-3356-47D3-8CE9-4C663958081E}" dt="2021-11-28T17:28:54.454" v="70" actId="20577"/>
          <ac:spMkLst>
            <pc:docMk/>
            <pc:sldMk cId="3054405780" sldId="267"/>
            <ac:spMk id="3" creationId="{CEF450AB-083B-448D-BE4C-BF947C124446}"/>
          </ac:spMkLst>
        </pc:spChg>
        <pc:picChg chg="mod">
          <ac:chgData name="Venkata Merapureddy" userId="S::venkata_merapureddy@thbs.com::34921c16-ed0c-4187-adc3-a46904a09618" providerId="AD" clId="Web-{BA4712E5-3356-47D3-8CE9-4C663958081E}" dt="2021-11-28T17:52:28.302" v="169" actId="1076"/>
          <ac:picMkLst>
            <pc:docMk/>
            <pc:sldMk cId="3054405780" sldId="267"/>
            <ac:picMk id="4" creationId="{01CE5DFB-E10C-48F5-B90D-89C042D6A431}"/>
          </ac:picMkLst>
        </pc:picChg>
        <pc:picChg chg="mod">
          <ac:chgData name="Venkata Merapureddy" userId="S::venkata_merapureddy@thbs.com::34921c16-ed0c-4187-adc3-a46904a09618" providerId="AD" clId="Web-{BA4712E5-3356-47D3-8CE9-4C663958081E}" dt="2021-11-28T17:52:19.568" v="167" actId="1076"/>
          <ac:picMkLst>
            <pc:docMk/>
            <pc:sldMk cId="3054405780" sldId="267"/>
            <ac:picMk id="6" creationId="{6C3C9FF5-D095-4325-AEA2-5119DCBEDAEC}"/>
          </ac:picMkLst>
        </pc:picChg>
        <pc:picChg chg="mod">
          <ac:chgData name="Venkata Merapureddy" userId="S::venkata_merapureddy@thbs.com::34921c16-ed0c-4187-adc3-a46904a09618" providerId="AD" clId="Web-{BA4712E5-3356-47D3-8CE9-4C663958081E}" dt="2021-11-28T17:52:25.365" v="168" actId="1076"/>
          <ac:picMkLst>
            <pc:docMk/>
            <pc:sldMk cId="3054405780" sldId="267"/>
            <ac:picMk id="7" creationId="{ABBA845A-E958-46CB-91F2-002598222F9E}"/>
          </ac:picMkLst>
        </pc:picChg>
        <pc:picChg chg="mod">
          <ac:chgData name="Venkata Merapureddy" userId="S::venkata_merapureddy@thbs.com::34921c16-ed0c-4187-adc3-a46904a09618" providerId="AD" clId="Web-{BA4712E5-3356-47D3-8CE9-4C663958081E}" dt="2021-11-28T17:52:16.786" v="165" actId="1076"/>
          <ac:picMkLst>
            <pc:docMk/>
            <pc:sldMk cId="3054405780" sldId="267"/>
            <ac:picMk id="10" creationId="{0DAF8F2D-1521-4FF0-B87A-BF6A6DB80D2C}"/>
          </ac:picMkLst>
        </pc:picChg>
        <pc:picChg chg="mod">
          <ac:chgData name="Venkata Merapureddy" userId="S::venkata_merapureddy@thbs.com::34921c16-ed0c-4187-adc3-a46904a09618" providerId="AD" clId="Web-{BA4712E5-3356-47D3-8CE9-4C663958081E}" dt="2021-11-28T17:52:12.755" v="162" actId="1076"/>
          <ac:picMkLst>
            <pc:docMk/>
            <pc:sldMk cId="3054405780" sldId="267"/>
            <ac:picMk id="12" creationId="{55B88580-F2CD-48C4-835D-B505C0EA78F2}"/>
          </ac:picMkLst>
        </pc:picChg>
        <pc:picChg chg="mod">
          <ac:chgData name="Venkata Merapureddy" userId="S::venkata_merapureddy@thbs.com::34921c16-ed0c-4187-adc3-a46904a09618" providerId="AD" clId="Web-{BA4712E5-3356-47D3-8CE9-4C663958081E}" dt="2021-11-28T17:52:15.661" v="164" actId="1076"/>
          <ac:picMkLst>
            <pc:docMk/>
            <pc:sldMk cId="3054405780" sldId="267"/>
            <ac:picMk id="13" creationId="{A2BEE4E6-7BC2-42B8-A9EE-469A2DC2039D}"/>
          </ac:picMkLst>
        </pc:picChg>
        <pc:picChg chg="mod">
          <ac:chgData name="Venkata Merapureddy" userId="S::venkata_merapureddy@thbs.com::34921c16-ed0c-4187-adc3-a46904a09618" providerId="AD" clId="Web-{BA4712E5-3356-47D3-8CE9-4C663958081E}" dt="2021-11-28T17:52:14.755" v="163" actId="1076"/>
          <ac:picMkLst>
            <pc:docMk/>
            <pc:sldMk cId="3054405780" sldId="267"/>
            <ac:picMk id="14" creationId="{960CCF3E-2901-462F-BA62-3DDCC832C3FF}"/>
          </ac:picMkLst>
        </pc:picChg>
      </pc:sldChg>
      <pc:sldChg chg="addSp delSp modSp mod delDesignElem chgLayout">
        <pc:chgData name="Venkata Merapureddy" userId="S::venkata_merapureddy@thbs.com::34921c16-ed0c-4187-adc3-a46904a09618" providerId="AD" clId="Web-{BA4712E5-3356-47D3-8CE9-4C663958081E}" dt="2021-11-28T17:40:11.798" v="79"/>
        <pc:sldMkLst>
          <pc:docMk/>
          <pc:sldMk cId="2392272599" sldId="268"/>
        </pc:sldMkLst>
        <pc:spChg chg="mod ord">
          <ac:chgData name="Venkata Merapureddy" userId="S::venkata_merapureddy@thbs.com::34921c16-ed0c-4187-adc3-a46904a09618" providerId="AD" clId="Web-{BA4712E5-3356-47D3-8CE9-4C663958081E}" dt="2021-11-28T17:40:11.798" v="79"/>
          <ac:spMkLst>
            <pc:docMk/>
            <pc:sldMk cId="2392272599" sldId="268"/>
            <ac:spMk id="2" creationId="{C00E40F7-059C-4D2D-8E80-13170FBCC06D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40:11.798" v="79"/>
          <ac:spMkLst>
            <pc:docMk/>
            <pc:sldMk cId="2392272599" sldId="268"/>
            <ac:spMk id="9" creationId="{09A1C012-8297-4361-ACE8-A2509FB18911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40:11.798" v="79"/>
          <ac:spMkLst>
            <pc:docMk/>
            <pc:sldMk cId="2392272599" sldId="268"/>
            <ac:spMk id="11" creationId="{4AA13AD3-0A4F-475A-BEBB-DEEFF5C096C3}"/>
          </ac:spMkLst>
        </pc:spChg>
      </pc:sldChg>
      <pc:sldChg chg="addSp delSp modSp">
        <pc:chgData name="Venkata Merapureddy" userId="S::venkata_merapureddy@thbs.com::34921c16-ed0c-4187-adc3-a46904a09618" providerId="AD" clId="Web-{BA4712E5-3356-47D3-8CE9-4C663958081E}" dt="2021-11-28T17:28:48.798" v="56"/>
        <pc:sldMkLst>
          <pc:docMk/>
          <pc:sldMk cId="520767951" sldId="269"/>
        </pc:sldMkLst>
        <pc:spChg chg="mod">
          <ac:chgData name="Venkata Merapureddy" userId="S::venkata_merapureddy@thbs.com::34921c16-ed0c-4187-adc3-a46904a09618" providerId="AD" clId="Web-{BA4712E5-3356-47D3-8CE9-4C663958081E}" dt="2021-11-28T17:28:48.798" v="56"/>
          <ac:spMkLst>
            <pc:docMk/>
            <pc:sldMk cId="520767951" sldId="269"/>
            <ac:spMk id="2" creationId="{0934379D-9E9F-4D58-8555-ECC0B9E6DDA3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28:48.798" v="56"/>
          <ac:spMkLst>
            <pc:docMk/>
            <pc:sldMk cId="520767951" sldId="269"/>
            <ac:spMk id="9" creationId="{09A1C012-8297-4361-ACE8-A2509FB18911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28:48.798" v="56"/>
          <ac:spMkLst>
            <pc:docMk/>
            <pc:sldMk cId="520767951" sldId="269"/>
            <ac:spMk id="11" creationId="{4AA13AD3-0A4F-475A-BEBB-DEEFF5C096C3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28:48.798" v="56"/>
          <ac:spMkLst>
            <pc:docMk/>
            <pc:sldMk cId="520767951" sldId="269"/>
            <ac:spMk id="13" creationId="{1C2F3FA0-960A-435A-AC72-8ADCBF50F7D2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28:48.798" v="56"/>
          <ac:spMkLst>
            <pc:docMk/>
            <pc:sldMk cId="520767951" sldId="269"/>
            <ac:spMk id="15" creationId="{09A1C012-8297-4361-ACE8-A2509FB18911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28:48.798" v="56"/>
          <ac:spMkLst>
            <pc:docMk/>
            <pc:sldMk cId="520767951" sldId="269"/>
            <ac:spMk id="16" creationId="{4AA13AD3-0A4F-475A-BEBB-DEEFF5C096C3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28:48.798" v="56"/>
          <ac:spMkLst>
            <pc:docMk/>
            <pc:sldMk cId="520767951" sldId="269"/>
            <ac:spMk id="17" creationId="{D65E0E3C-32F3-480B-9842-7611BBE2EE9F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28:45.673" v="54"/>
          <ac:spMkLst>
            <pc:docMk/>
            <pc:sldMk cId="520767951" sldId="269"/>
            <ac:spMk id="18" creationId="{09A1C012-8297-4361-ACE8-A2509FB18911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28:45.673" v="54"/>
          <ac:spMkLst>
            <pc:docMk/>
            <pc:sldMk cId="520767951" sldId="269"/>
            <ac:spMk id="20" creationId="{4AA13AD3-0A4F-475A-BEBB-DEEFF5C096C3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28:45.673" v="54"/>
          <ac:spMkLst>
            <pc:docMk/>
            <pc:sldMk cId="520767951" sldId="269"/>
            <ac:spMk id="22" creationId="{205BB74C-33FB-4335-8808-49E247F7BF75}"/>
          </ac:spMkLst>
        </pc:spChg>
        <pc:picChg chg="mod ord">
          <ac:chgData name="Venkata Merapureddy" userId="S::venkata_merapureddy@thbs.com::34921c16-ed0c-4187-adc3-a46904a09618" providerId="AD" clId="Web-{BA4712E5-3356-47D3-8CE9-4C663958081E}" dt="2021-11-28T17:28:48.798" v="56"/>
          <ac:picMkLst>
            <pc:docMk/>
            <pc:sldMk cId="520767951" sldId="269"/>
            <ac:picMk id="5" creationId="{0B553EB6-7401-4968-BCC9-D2D6C67E8C1A}"/>
          </ac:picMkLst>
        </pc:picChg>
      </pc:sldChg>
      <pc:sldChg chg="del">
        <pc:chgData name="Venkata Merapureddy" userId="S::venkata_merapureddy@thbs.com::34921c16-ed0c-4187-adc3-a46904a09618" providerId="AD" clId="Web-{BA4712E5-3356-47D3-8CE9-4C663958081E}" dt="2021-11-28T17:42:38.439" v="103"/>
        <pc:sldMkLst>
          <pc:docMk/>
          <pc:sldMk cId="486286482" sldId="270"/>
        </pc:sldMkLst>
      </pc:sldChg>
      <pc:sldChg chg="addSp delSp modSp new del mod setBg">
        <pc:chgData name="Venkata Merapureddy" userId="S::venkata_merapureddy@thbs.com::34921c16-ed0c-4187-adc3-a46904a09618" providerId="AD" clId="Web-{BA4712E5-3356-47D3-8CE9-4C663958081E}" dt="2021-11-28T17:30:00.110" v="77"/>
        <pc:sldMkLst>
          <pc:docMk/>
          <pc:sldMk cId="1517914413" sldId="271"/>
        </pc:sldMkLst>
        <pc:spChg chg="mod">
          <ac:chgData name="Venkata Merapureddy" userId="S::venkata_merapureddy@thbs.com::34921c16-ed0c-4187-adc3-a46904a09618" providerId="AD" clId="Web-{BA4712E5-3356-47D3-8CE9-4C663958081E}" dt="2021-11-28T17:29:43.142" v="76"/>
          <ac:spMkLst>
            <pc:docMk/>
            <pc:sldMk cId="1517914413" sldId="271"/>
            <ac:spMk id="2" creationId="{887F38E7-83DE-4393-9530-315C26E2F7B1}"/>
          </ac:spMkLst>
        </pc:spChg>
        <pc:spChg chg="del">
          <ac:chgData name="Venkata Merapureddy" userId="S::venkata_merapureddy@thbs.com::34921c16-ed0c-4187-adc3-a46904a09618" providerId="AD" clId="Web-{BA4712E5-3356-47D3-8CE9-4C663958081E}" dt="2021-11-28T17:29:43.142" v="76"/>
          <ac:spMkLst>
            <pc:docMk/>
            <pc:sldMk cId="1517914413" sldId="271"/>
            <ac:spMk id="3" creationId="{88ED3A49-2359-4085-9F10-67012A0413CC}"/>
          </ac:spMkLst>
        </pc:spChg>
        <pc:spChg chg="add">
          <ac:chgData name="Venkata Merapureddy" userId="S::venkata_merapureddy@thbs.com::34921c16-ed0c-4187-adc3-a46904a09618" providerId="AD" clId="Web-{BA4712E5-3356-47D3-8CE9-4C663958081E}" dt="2021-11-28T17:29:43.142" v="76"/>
          <ac:spMkLst>
            <pc:docMk/>
            <pc:sldMk cId="1517914413" sldId="271"/>
            <ac:spMk id="10" creationId="{09A1C012-8297-4361-ACE8-A2509FB18911}"/>
          </ac:spMkLst>
        </pc:spChg>
        <pc:spChg chg="add">
          <ac:chgData name="Venkata Merapureddy" userId="S::venkata_merapureddy@thbs.com::34921c16-ed0c-4187-adc3-a46904a09618" providerId="AD" clId="Web-{BA4712E5-3356-47D3-8CE9-4C663958081E}" dt="2021-11-28T17:29:43.142" v="76"/>
          <ac:spMkLst>
            <pc:docMk/>
            <pc:sldMk cId="1517914413" sldId="271"/>
            <ac:spMk id="12" creationId="{4AA13AD3-0A4F-475A-BEBB-DEEFF5C096C3}"/>
          </ac:spMkLst>
        </pc:spChg>
        <pc:spChg chg="add">
          <ac:chgData name="Venkata Merapureddy" userId="S::venkata_merapureddy@thbs.com::34921c16-ed0c-4187-adc3-a46904a09618" providerId="AD" clId="Web-{BA4712E5-3356-47D3-8CE9-4C663958081E}" dt="2021-11-28T17:29:43.142" v="76"/>
          <ac:spMkLst>
            <pc:docMk/>
            <pc:sldMk cId="1517914413" sldId="271"/>
            <ac:spMk id="14" creationId="{D65E0E3C-32F3-480B-9842-7611BBE2EE9F}"/>
          </ac:spMkLst>
        </pc:spChg>
        <pc:picChg chg="add">
          <ac:chgData name="Venkata Merapureddy" userId="S::venkata_merapureddy@thbs.com::34921c16-ed0c-4187-adc3-a46904a09618" providerId="AD" clId="Web-{BA4712E5-3356-47D3-8CE9-4C663958081E}" dt="2021-11-28T17:29:43.142" v="76"/>
          <ac:picMkLst>
            <pc:docMk/>
            <pc:sldMk cId="1517914413" sldId="271"/>
            <ac:picMk id="7" creationId="{B64A4847-8F52-4443-9435-1EC3EDAC229D}"/>
          </ac:picMkLst>
        </pc:picChg>
      </pc:sldChg>
      <pc:sldChg chg="addSp modSp new mod setBg">
        <pc:chgData name="Venkata Merapureddy" userId="S::venkata_merapureddy@thbs.com::34921c16-ed0c-4187-adc3-a46904a09618" providerId="AD" clId="Web-{BA4712E5-3356-47D3-8CE9-4C663958081E}" dt="2021-11-28T17:42:34.486" v="102" actId="14100"/>
        <pc:sldMkLst>
          <pc:docMk/>
          <pc:sldMk cId="4216794793" sldId="271"/>
        </pc:sldMkLst>
        <pc:spChg chg="add">
          <ac:chgData name="Venkata Merapureddy" userId="S::venkata_merapureddy@thbs.com::34921c16-ed0c-4187-adc3-a46904a09618" providerId="AD" clId="Web-{BA4712E5-3356-47D3-8CE9-4C663958081E}" dt="2021-11-28T17:41:22.064" v="88"/>
          <ac:spMkLst>
            <pc:docMk/>
            <pc:sldMk cId="4216794793" sldId="271"/>
            <ac:spMk id="8" creationId="{0547BEEF-01FA-4CBA-9B0E-020E0908A9A3}"/>
          </ac:spMkLst>
        </pc:spChg>
        <pc:spChg chg="add">
          <ac:chgData name="Venkata Merapureddy" userId="S::venkata_merapureddy@thbs.com::34921c16-ed0c-4187-adc3-a46904a09618" providerId="AD" clId="Web-{BA4712E5-3356-47D3-8CE9-4C663958081E}" dt="2021-11-28T17:41:22.064" v="88"/>
          <ac:spMkLst>
            <pc:docMk/>
            <pc:sldMk cId="4216794793" sldId="271"/>
            <ac:spMk id="10" creationId="{E27CBDD7-6A01-4B3F-B16A-F50305427BC5}"/>
          </ac:spMkLst>
        </pc:spChg>
        <pc:picChg chg="add mod ord">
          <ac:chgData name="Venkata Merapureddy" userId="S::venkata_merapureddy@thbs.com::34921c16-ed0c-4187-adc3-a46904a09618" providerId="AD" clId="Web-{BA4712E5-3356-47D3-8CE9-4C663958081E}" dt="2021-11-28T17:42:34.486" v="102" actId="14100"/>
          <ac:picMkLst>
            <pc:docMk/>
            <pc:sldMk cId="4216794793" sldId="271"/>
            <ac:picMk id="2" creationId="{91754EC3-AA85-4DB3-9C4C-0A899FA3DCDE}"/>
          </ac:picMkLst>
        </pc:picChg>
        <pc:picChg chg="add mod">
          <ac:chgData name="Venkata Merapureddy" userId="S::venkata_merapureddy@thbs.com::34921c16-ed0c-4187-adc3-a46904a09618" providerId="AD" clId="Web-{BA4712E5-3356-47D3-8CE9-4C663958081E}" dt="2021-11-28T17:42:27.704" v="100" actId="14100"/>
          <ac:picMkLst>
            <pc:docMk/>
            <pc:sldMk cId="4216794793" sldId="271"/>
            <ac:picMk id="3" creationId="{DDD3C5FE-C399-4960-A967-3E540C2B96DC}"/>
          </ac:picMkLst>
        </pc:picChg>
      </pc:sldChg>
      <pc:sldChg chg="addSp modSp new mod setBg setClrOvrMap">
        <pc:chgData name="Venkata Merapureddy" userId="S::venkata_merapureddy@thbs.com::34921c16-ed0c-4187-adc3-a46904a09618" providerId="AD" clId="Web-{BA4712E5-3356-47D3-8CE9-4C663958081E}" dt="2021-11-28T17:42:17.783" v="98" actId="14100"/>
        <pc:sldMkLst>
          <pc:docMk/>
          <pc:sldMk cId="1896723120" sldId="272"/>
        </pc:sldMkLst>
        <pc:spChg chg="add">
          <ac:chgData name="Venkata Merapureddy" userId="S::venkata_merapureddy@thbs.com::34921c16-ed0c-4187-adc3-a46904a09618" providerId="AD" clId="Web-{BA4712E5-3356-47D3-8CE9-4C663958081E}" dt="2021-11-28T17:41:52.986" v="92"/>
          <ac:spMkLst>
            <pc:docMk/>
            <pc:sldMk cId="1896723120" sldId="272"/>
            <ac:spMk id="8" creationId="{6BC377B7-18F1-42AD-A1DD-E1D6A5B27CE9}"/>
          </ac:spMkLst>
        </pc:spChg>
        <pc:spChg chg="add">
          <ac:chgData name="Venkata Merapureddy" userId="S::venkata_merapureddy@thbs.com::34921c16-ed0c-4187-adc3-a46904a09618" providerId="AD" clId="Web-{BA4712E5-3356-47D3-8CE9-4C663958081E}" dt="2021-11-28T17:41:52.986" v="92"/>
          <ac:spMkLst>
            <pc:docMk/>
            <pc:sldMk cId="1896723120" sldId="272"/>
            <ac:spMk id="10" creationId="{D8CD3F60-224B-4A33-8366-65BAA0E6ECD1}"/>
          </ac:spMkLst>
        </pc:spChg>
        <pc:picChg chg="add mod ord">
          <ac:chgData name="Venkata Merapureddy" userId="S::venkata_merapureddy@thbs.com::34921c16-ed0c-4187-adc3-a46904a09618" providerId="AD" clId="Web-{BA4712E5-3356-47D3-8CE9-4C663958081E}" dt="2021-11-28T17:42:05.220" v="95" actId="14100"/>
          <ac:picMkLst>
            <pc:docMk/>
            <pc:sldMk cId="1896723120" sldId="272"/>
            <ac:picMk id="2" creationId="{892E89F5-0FEF-480E-AE29-7DF9A4C7AFE4}"/>
          </ac:picMkLst>
        </pc:picChg>
        <pc:picChg chg="add mod">
          <ac:chgData name="Venkata Merapureddy" userId="S::venkata_merapureddy@thbs.com::34921c16-ed0c-4187-adc3-a46904a09618" providerId="AD" clId="Web-{BA4712E5-3356-47D3-8CE9-4C663958081E}" dt="2021-11-28T17:42:17.783" v="98" actId="14100"/>
          <ac:picMkLst>
            <pc:docMk/>
            <pc:sldMk cId="1896723120" sldId="272"/>
            <ac:picMk id="3" creationId="{0F469827-F83D-41F1-A551-61D393399D49}"/>
          </ac:picMkLst>
        </pc:picChg>
      </pc:sldChg>
      <pc:sldChg chg="addSp delSp modSp new mod setBg setClrOvrMap">
        <pc:chgData name="Venkata Merapureddy" userId="S::venkata_merapureddy@thbs.com::34921c16-ed0c-4187-adc3-a46904a09618" providerId="AD" clId="Web-{BA4712E5-3356-47D3-8CE9-4C663958081E}" dt="2021-11-28T17:43:46.832" v="116"/>
        <pc:sldMkLst>
          <pc:docMk/>
          <pc:sldMk cId="3739251019" sldId="273"/>
        </pc:sldMkLst>
        <pc:spChg chg="add del">
          <ac:chgData name="Venkata Merapureddy" userId="S::venkata_merapureddy@thbs.com::34921c16-ed0c-4187-adc3-a46904a09618" providerId="AD" clId="Web-{BA4712E5-3356-47D3-8CE9-4C663958081E}" dt="2021-11-28T17:43:46.832" v="116"/>
          <ac:spMkLst>
            <pc:docMk/>
            <pc:sldMk cId="3739251019" sldId="273"/>
            <ac:spMk id="9" creationId="{799448F2-0E5B-42DA-B2D1-11A14E947BD4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43:46.832" v="116"/>
          <ac:spMkLst>
            <pc:docMk/>
            <pc:sldMk cId="3739251019" sldId="273"/>
            <ac:spMk id="11" creationId="{4E8A7552-20E1-4F34-ADAB-C1DB6634D47E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43:43.832" v="114"/>
          <ac:spMkLst>
            <pc:docMk/>
            <pc:sldMk cId="3739251019" sldId="273"/>
            <ac:spMk id="13" creationId="{262ABC4B-37D8-4218-BDD8-6DF6A00C0C80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43:46.832" v="116"/>
          <ac:spMkLst>
            <pc:docMk/>
            <pc:sldMk cId="3739251019" sldId="273"/>
            <ac:spMk id="14" creationId="{799448F2-0E5B-42DA-B2D1-11A14E947BD4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43:46.832" v="116"/>
          <ac:spMkLst>
            <pc:docMk/>
            <pc:sldMk cId="3739251019" sldId="273"/>
            <ac:spMk id="15" creationId="{4E8A7552-20E1-4F34-ADAB-C1DB6634D47E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43:39.598" v="112"/>
          <ac:spMkLst>
            <pc:docMk/>
            <pc:sldMk cId="3739251019" sldId="273"/>
            <ac:spMk id="16" creationId="{19E301E5-1206-47D0-9CDF-72583D739089}"/>
          </ac:spMkLst>
        </pc:spChg>
        <pc:spChg chg="add del">
          <ac:chgData name="Venkata Merapureddy" userId="S::venkata_merapureddy@thbs.com::34921c16-ed0c-4187-adc3-a46904a09618" providerId="AD" clId="Web-{BA4712E5-3356-47D3-8CE9-4C663958081E}" dt="2021-11-28T17:43:39.598" v="112"/>
          <ac:spMkLst>
            <pc:docMk/>
            <pc:sldMk cId="3739251019" sldId="273"/>
            <ac:spMk id="18" creationId="{AFA31FBE-7948-4384-B68A-75DEFDC4955A}"/>
          </ac:spMkLst>
        </pc:spChg>
        <pc:picChg chg="add mod ord">
          <ac:chgData name="Venkata Merapureddy" userId="S::venkata_merapureddy@thbs.com::34921c16-ed0c-4187-adc3-a46904a09618" providerId="AD" clId="Web-{BA4712E5-3356-47D3-8CE9-4C663958081E}" dt="2021-11-28T17:43:43.832" v="114"/>
          <ac:picMkLst>
            <pc:docMk/>
            <pc:sldMk cId="3739251019" sldId="273"/>
            <ac:picMk id="2" creationId="{7537071C-211E-46D9-9681-58362D04419E}"/>
          </ac:picMkLst>
        </pc:picChg>
        <pc:picChg chg="add mod">
          <ac:chgData name="Venkata Merapureddy" userId="S::venkata_merapureddy@thbs.com::34921c16-ed0c-4187-adc3-a46904a09618" providerId="AD" clId="Web-{BA4712E5-3356-47D3-8CE9-4C663958081E}" dt="2021-11-28T17:43:46.832" v="116"/>
          <ac:picMkLst>
            <pc:docMk/>
            <pc:sldMk cId="3739251019" sldId="273"/>
            <ac:picMk id="3" creationId="{D8D3CED9-3446-4C7C-BDCD-8BE8F67B9699}"/>
          </ac:picMkLst>
        </pc:picChg>
        <pc:picChg chg="add mod ord">
          <ac:chgData name="Venkata Merapureddy" userId="S::venkata_merapureddy@thbs.com::34921c16-ed0c-4187-adc3-a46904a09618" providerId="AD" clId="Web-{BA4712E5-3356-47D3-8CE9-4C663958081E}" dt="2021-11-28T17:43:43.832" v="114"/>
          <ac:picMkLst>
            <pc:docMk/>
            <pc:sldMk cId="3739251019" sldId="273"/>
            <ac:picMk id="4" creationId="{102C8C4C-6CCE-4431-BBBD-9C7F1A6AF8BE}"/>
          </ac:picMkLst>
        </pc:picChg>
      </pc:sldChg>
      <pc:sldChg chg="addSp modSp new mod setBg">
        <pc:chgData name="Venkata Merapureddy" userId="S::venkata_merapureddy@thbs.com::34921c16-ed0c-4187-adc3-a46904a09618" providerId="AD" clId="Web-{BA4712E5-3356-47D3-8CE9-4C663958081E}" dt="2021-11-28T17:44:38.239" v="126" actId="14100"/>
        <pc:sldMkLst>
          <pc:docMk/>
          <pc:sldMk cId="342439142" sldId="274"/>
        </pc:sldMkLst>
        <pc:spChg chg="add">
          <ac:chgData name="Venkata Merapureddy" userId="S::venkata_merapureddy@thbs.com::34921c16-ed0c-4187-adc3-a46904a09618" providerId="AD" clId="Web-{BA4712E5-3356-47D3-8CE9-4C663958081E}" dt="2021-11-28T17:44:15.379" v="120"/>
          <ac:spMkLst>
            <pc:docMk/>
            <pc:sldMk cId="342439142" sldId="274"/>
            <ac:spMk id="8" creationId="{0547BEEF-01FA-4CBA-9B0E-020E0908A9A3}"/>
          </ac:spMkLst>
        </pc:spChg>
        <pc:spChg chg="add">
          <ac:chgData name="Venkata Merapureddy" userId="S::venkata_merapureddy@thbs.com::34921c16-ed0c-4187-adc3-a46904a09618" providerId="AD" clId="Web-{BA4712E5-3356-47D3-8CE9-4C663958081E}" dt="2021-11-28T17:44:15.379" v="120"/>
          <ac:spMkLst>
            <pc:docMk/>
            <pc:sldMk cId="342439142" sldId="274"/>
            <ac:spMk id="10" creationId="{E27CBDD7-6A01-4B3F-B16A-F50305427BC5}"/>
          </ac:spMkLst>
        </pc:spChg>
        <pc:picChg chg="add mod">
          <ac:chgData name="Venkata Merapureddy" userId="S::venkata_merapureddy@thbs.com::34921c16-ed0c-4187-adc3-a46904a09618" providerId="AD" clId="Web-{BA4712E5-3356-47D3-8CE9-4C663958081E}" dt="2021-11-28T17:44:34.036" v="125" actId="14100"/>
          <ac:picMkLst>
            <pc:docMk/>
            <pc:sldMk cId="342439142" sldId="274"/>
            <ac:picMk id="2" creationId="{AD265587-814F-4131-9D0D-5241609DF3D0}"/>
          </ac:picMkLst>
        </pc:picChg>
        <pc:picChg chg="add mod">
          <ac:chgData name="Venkata Merapureddy" userId="S::venkata_merapureddy@thbs.com::34921c16-ed0c-4187-adc3-a46904a09618" providerId="AD" clId="Web-{BA4712E5-3356-47D3-8CE9-4C663958081E}" dt="2021-11-28T17:44:38.239" v="126" actId="14100"/>
          <ac:picMkLst>
            <pc:docMk/>
            <pc:sldMk cId="342439142" sldId="274"/>
            <ac:picMk id="3" creationId="{1C747449-7F15-40B4-A300-E4174487A063}"/>
          </ac:picMkLst>
        </pc:picChg>
      </pc:sldChg>
    </pc:docChg>
  </pc:docChgLst>
  <pc:docChgLst>
    <pc:chgData name="Venkata Merapureddy" userId="S::venkata_merapureddy@thbs.com::34921c16-ed0c-4187-adc3-a46904a09618" providerId="AD" clId="Web-{A85B7EF2-048D-839E-6463-22FAEEA5E814}"/>
    <pc:docChg chg="addSld delSld modSld">
      <pc:chgData name="Venkata Merapureddy" userId="S::venkata_merapureddy@thbs.com::34921c16-ed0c-4187-adc3-a46904a09618" providerId="AD" clId="Web-{A85B7EF2-048D-839E-6463-22FAEEA5E814}" dt="2021-11-28T08:13:01.640" v="705"/>
      <pc:docMkLst>
        <pc:docMk/>
      </pc:docMkLst>
      <pc:sldChg chg="addSp delSp modSp mod delAnim setClrOvrMap">
        <pc:chgData name="Venkata Merapureddy" userId="S::venkata_merapureddy@thbs.com::34921c16-ed0c-4187-adc3-a46904a09618" providerId="AD" clId="Web-{A85B7EF2-048D-839E-6463-22FAEEA5E814}" dt="2021-11-28T07:02:11.313" v="9" actId="20577"/>
        <pc:sldMkLst>
          <pc:docMk/>
          <pc:sldMk cId="2029002549" sldId="256"/>
        </pc:sldMkLst>
        <pc:spChg chg="mod">
          <ac:chgData name="Venkata Merapureddy" userId="S::venkata_merapureddy@thbs.com::34921c16-ed0c-4187-adc3-a46904a09618" providerId="AD" clId="Web-{A85B7EF2-048D-839E-6463-22FAEEA5E814}" dt="2021-11-28T07:01:18.438" v="5"/>
          <ac:spMkLst>
            <pc:docMk/>
            <pc:sldMk cId="2029002549" sldId="256"/>
            <ac:spMk id="2" creationId="{00000000-0000-0000-0000-000000000000}"/>
          </ac:spMkLst>
        </pc:spChg>
        <pc:spChg chg="mod">
          <ac:chgData name="Venkata Merapureddy" userId="S::venkata_merapureddy@thbs.com::34921c16-ed0c-4187-adc3-a46904a09618" providerId="AD" clId="Web-{A85B7EF2-048D-839E-6463-22FAEEA5E814}" dt="2021-11-28T07:02:11.313" v="9" actId="20577"/>
          <ac:spMkLst>
            <pc:docMk/>
            <pc:sldMk cId="2029002549" sldId="256"/>
            <ac:spMk id="6" creationId="{762631AC-DF12-46A3-9765-8B6AF1F9FC52}"/>
          </ac:spMkLst>
        </pc:spChg>
        <pc:spChg chg="mod">
          <ac:chgData name="Venkata Merapureddy" userId="S::venkata_merapureddy@thbs.com::34921c16-ed0c-4187-adc3-a46904a09618" providerId="AD" clId="Web-{A85B7EF2-048D-839E-6463-22FAEEA5E814}" dt="2021-11-28T07:01:18.438" v="5"/>
          <ac:spMkLst>
            <pc:docMk/>
            <pc:sldMk cId="2029002549" sldId="256"/>
            <ac:spMk id="8" creationId="{F75BD0C8-B7BA-4A9F-A55B-3AB57BC270FF}"/>
          </ac:spMkLst>
        </pc:spChg>
        <pc:spChg chg="add del">
          <ac:chgData name="Venkata Merapureddy" userId="S::venkata_merapureddy@thbs.com::34921c16-ed0c-4187-adc3-a46904a09618" providerId="AD" clId="Web-{A85B7EF2-048D-839E-6463-22FAEEA5E814}" dt="2021-11-28T07:01:18.438" v="5"/>
          <ac:spMkLst>
            <pc:docMk/>
            <pc:sldMk cId="2029002549" sldId="256"/>
            <ac:spMk id="20" creationId="{4AA13AD3-0A4F-475A-BEBB-DEEFF5C096C3}"/>
          </ac:spMkLst>
        </pc:spChg>
        <pc:spChg chg="add del">
          <ac:chgData name="Venkata Merapureddy" userId="S::venkata_merapureddy@thbs.com::34921c16-ed0c-4187-adc3-a46904a09618" providerId="AD" clId="Web-{A85B7EF2-048D-839E-6463-22FAEEA5E814}" dt="2021-11-28T07:01:18.422" v="4"/>
          <ac:spMkLst>
            <pc:docMk/>
            <pc:sldMk cId="2029002549" sldId="256"/>
            <ac:spMk id="22" creationId="{1D153959-30FA-4987-A094-7243641F474B}"/>
          </ac:spMkLst>
        </pc:spChg>
        <pc:spChg chg="add del">
          <ac:chgData name="Venkata Merapureddy" userId="S::venkata_merapureddy@thbs.com::34921c16-ed0c-4187-adc3-a46904a09618" providerId="AD" clId="Web-{A85B7EF2-048D-839E-6463-22FAEEA5E814}" dt="2021-11-28T07:01:18.422" v="4"/>
          <ac:spMkLst>
            <pc:docMk/>
            <pc:sldMk cId="2029002549" sldId="256"/>
            <ac:spMk id="23" creationId="{EB6D1D7F-141C-4D8E-BFBA-D95B68E16385}"/>
          </ac:spMkLst>
        </pc:spChg>
        <pc:spChg chg="add">
          <ac:chgData name="Venkata Merapureddy" userId="S::venkata_merapureddy@thbs.com::34921c16-ed0c-4187-adc3-a46904a09618" providerId="AD" clId="Web-{A85B7EF2-048D-839E-6463-22FAEEA5E814}" dt="2021-11-28T07:01:18.438" v="5"/>
          <ac:spMkLst>
            <pc:docMk/>
            <pc:sldMk cId="2029002549" sldId="256"/>
            <ac:spMk id="24" creationId="{1D153959-30FA-4987-A094-7243641F474B}"/>
          </ac:spMkLst>
        </pc:spChg>
        <pc:spChg chg="add del">
          <ac:chgData name="Venkata Merapureddy" userId="S::venkata_merapureddy@thbs.com::34921c16-ed0c-4187-adc3-a46904a09618" providerId="AD" clId="Web-{A85B7EF2-048D-839E-6463-22FAEEA5E814}" dt="2021-11-28T07:01:15.859" v="2"/>
          <ac:spMkLst>
            <pc:docMk/>
            <pc:sldMk cId="2029002549" sldId="256"/>
            <ac:spMk id="25" creationId="{4AA13AD3-0A4F-475A-BEBB-DEEFF5C096C3}"/>
          </ac:spMkLst>
        </pc:spChg>
        <pc:spChg chg="add">
          <ac:chgData name="Venkata Merapureddy" userId="S::venkata_merapureddy@thbs.com::34921c16-ed0c-4187-adc3-a46904a09618" providerId="AD" clId="Web-{A85B7EF2-048D-839E-6463-22FAEEA5E814}" dt="2021-11-28T07:01:18.438" v="5"/>
          <ac:spMkLst>
            <pc:docMk/>
            <pc:sldMk cId="2029002549" sldId="256"/>
            <ac:spMk id="26" creationId="{EB6D1D7F-141C-4D8E-BFBA-D95B68E16385}"/>
          </ac:spMkLst>
        </pc:spChg>
        <pc:spChg chg="add del">
          <ac:chgData name="Venkata Merapureddy" userId="S::venkata_merapureddy@thbs.com::34921c16-ed0c-4187-adc3-a46904a09618" providerId="AD" clId="Web-{A85B7EF2-048D-839E-6463-22FAEEA5E814}" dt="2021-11-28T07:01:15.859" v="2"/>
          <ac:spMkLst>
            <pc:docMk/>
            <pc:sldMk cId="2029002549" sldId="256"/>
            <ac:spMk id="27" creationId="{365A786E-9028-443F-8713-B9552D9A2355}"/>
          </ac:spMkLst>
        </pc:spChg>
        <pc:spChg chg="add">
          <ac:chgData name="Venkata Merapureddy" userId="S::venkata_merapureddy@thbs.com::34921c16-ed0c-4187-adc3-a46904a09618" providerId="AD" clId="Web-{A85B7EF2-048D-839E-6463-22FAEEA5E814}" dt="2021-11-28T07:01:18.438" v="5"/>
          <ac:spMkLst>
            <pc:docMk/>
            <pc:sldMk cId="2029002549" sldId="256"/>
            <ac:spMk id="28" creationId="{558DA214-7FDA-4C9D-A7CF-9AD725E290E1}"/>
          </ac:spMkLst>
        </pc:spChg>
        <pc:spChg chg="add del">
          <ac:chgData name="Venkata Merapureddy" userId="S::venkata_merapureddy@thbs.com::34921c16-ed0c-4187-adc3-a46904a09618" providerId="AD" clId="Web-{A85B7EF2-048D-839E-6463-22FAEEA5E814}" dt="2021-11-28T07:01:18.422" v="4"/>
          <ac:spMkLst>
            <pc:docMk/>
            <pc:sldMk cId="2029002549" sldId="256"/>
            <ac:spMk id="29" creationId="{245B42B6-26F8-4E25-839B-FB38F13BEFFC}"/>
          </ac:spMkLst>
        </pc:spChg>
        <pc:picChg chg="mod ord">
          <ac:chgData name="Venkata Merapureddy" userId="S::venkata_merapureddy@thbs.com::34921c16-ed0c-4187-adc3-a46904a09618" providerId="AD" clId="Web-{A85B7EF2-048D-839E-6463-22FAEEA5E814}" dt="2021-11-28T07:01:18.438" v="5"/>
          <ac:picMkLst>
            <pc:docMk/>
            <pc:sldMk cId="2029002549" sldId="256"/>
            <ac:picMk id="4" creationId="{F9C0C259-4087-41D0-B1C9-7DEA6C8A03BE}"/>
          </ac:picMkLst>
        </pc:picChg>
      </pc:sldChg>
      <pc:sldChg chg="addSp delSp modSp mod setBg">
        <pc:chgData name="Venkata Merapureddy" userId="S::venkata_merapureddy@thbs.com::34921c16-ed0c-4187-adc3-a46904a09618" providerId="AD" clId="Web-{A85B7EF2-048D-839E-6463-22FAEEA5E814}" dt="2021-11-28T07:00:47.531" v="0"/>
        <pc:sldMkLst>
          <pc:docMk/>
          <pc:sldMk cId="3190488232" sldId="257"/>
        </pc:sldMkLst>
        <pc:spChg chg="mod">
          <ac:chgData name="Venkata Merapureddy" userId="S::venkata_merapureddy@thbs.com::34921c16-ed0c-4187-adc3-a46904a09618" providerId="AD" clId="Web-{A85B7EF2-048D-839E-6463-22FAEEA5E814}" dt="2021-11-28T07:00:47.531" v="0"/>
          <ac:spMkLst>
            <pc:docMk/>
            <pc:sldMk cId="3190488232" sldId="257"/>
            <ac:spMk id="2" creationId="{17C0E1AD-DAB6-46F4-8445-757588593E41}"/>
          </ac:spMkLst>
        </pc:spChg>
        <pc:spChg chg="del">
          <ac:chgData name="Venkata Merapureddy" userId="S::venkata_merapureddy@thbs.com::34921c16-ed0c-4187-adc3-a46904a09618" providerId="AD" clId="Web-{A85B7EF2-048D-839E-6463-22FAEEA5E814}" dt="2021-11-28T07:00:47.531" v="0"/>
          <ac:spMkLst>
            <pc:docMk/>
            <pc:sldMk cId="3190488232" sldId="257"/>
            <ac:spMk id="3" creationId="{C6E59DC0-F51B-4908-BA24-84E299740F03}"/>
          </ac:spMkLst>
        </pc:spChg>
        <pc:spChg chg="add">
          <ac:chgData name="Venkata Merapureddy" userId="S::venkata_merapureddy@thbs.com::34921c16-ed0c-4187-adc3-a46904a09618" providerId="AD" clId="Web-{A85B7EF2-048D-839E-6463-22FAEEA5E814}" dt="2021-11-28T07:00:47.531" v="0"/>
          <ac:spMkLst>
            <pc:docMk/>
            <pc:sldMk cId="3190488232" sldId="257"/>
            <ac:spMk id="9" creationId="{EB6D1D7F-141C-4D8E-BFBA-D95B68E16385}"/>
          </ac:spMkLst>
        </pc:spChg>
        <pc:spChg chg="add">
          <ac:chgData name="Venkata Merapureddy" userId="S::venkata_merapureddy@thbs.com::34921c16-ed0c-4187-adc3-a46904a09618" providerId="AD" clId="Web-{A85B7EF2-048D-839E-6463-22FAEEA5E814}" dt="2021-11-28T07:00:47.531" v="0"/>
          <ac:spMkLst>
            <pc:docMk/>
            <pc:sldMk cId="3190488232" sldId="257"/>
            <ac:spMk id="11" creationId="{245B42B6-26F8-4E25-839B-FB38F13BEFFC}"/>
          </ac:spMkLst>
        </pc:spChg>
        <pc:graphicFrameChg chg="add">
          <ac:chgData name="Venkata Merapureddy" userId="S::venkata_merapureddy@thbs.com::34921c16-ed0c-4187-adc3-a46904a09618" providerId="AD" clId="Web-{A85B7EF2-048D-839E-6463-22FAEEA5E814}" dt="2021-11-28T07:00:47.531" v="0"/>
          <ac:graphicFrameMkLst>
            <pc:docMk/>
            <pc:sldMk cId="3190488232" sldId="257"/>
            <ac:graphicFrameMk id="5" creationId="{CE644857-E7DF-4A3C-AF92-AE7F13CC956D}"/>
          </ac:graphicFrameMkLst>
        </pc:graphicFrameChg>
      </pc:sldChg>
      <pc:sldChg chg="addSp modSp mod setBg">
        <pc:chgData name="Venkata Merapureddy" userId="S::venkata_merapureddy@thbs.com::34921c16-ed0c-4187-adc3-a46904a09618" providerId="AD" clId="Web-{A85B7EF2-048D-839E-6463-22FAEEA5E814}" dt="2021-11-28T07:05:30.315" v="43" actId="20577"/>
        <pc:sldMkLst>
          <pc:docMk/>
          <pc:sldMk cId="940061377" sldId="260"/>
        </pc:sldMkLst>
        <pc:spChg chg="mod">
          <ac:chgData name="Venkata Merapureddy" userId="S::venkata_merapureddy@thbs.com::34921c16-ed0c-4187-adc3-a46904a09618" providerId="AD" clId="Web-{A85B7EF2-048D-839E-6463-22FAEEA5E814}" dt="2021-11-28T07:05:23.909" v="41"/>
          <ac:spMkLst>
            <pc:docMk/>
            <pc:sldMk cId="940061377" sldId="260"/>
            <ac:spMk id="2" creationId="{33E1F887-1B85-4238-B316-0213C501FDEA}"/>
          </ac:spMkLst>
        </pc:spChg>
        <pc:spChg chg="mod">
          <ac:chgData name="Venkata Merapureddy" userId="S::venkata_merapureddy@thbs.com::34921c16-ed0c-4187-adc3-a46904a09618" providerId="AD" clId="Web-{A85B7EF2-048D-839E-6463-22FAEEA5E814}" dt="2021-11-28T07:05:30.315" v="43" actId="20577"/>
          <ac:spMkLst>
            <pc:docMk/>
            <pc:sldMk cId="940061377" sldId="260"/>
            <ac:spMk id="3" creationId="{B05B3FF4-8F4F-4298-833E-C5B460ACB8CE}"/>
          </ac:spMkLst>
        </pc:spChg>
        <pc:spChg chg="add">
          <ac:chgData name="Venkata Merapureddy" userId="S::venkata_merapureddy@thbs.com::34921c16-ed0c-4187-adc3-a46904a09618" providerId="AD" clId="Web-{A85B7EF2-048D-839E-6463-22FAEEA5E814}" dt="2021-11-28T07:05:23.909" v="41"/>
          <ac:spMkLst>
            <pc:docMk/>
            <pc:sldMk cId="940061377" sldId="260"/>
            <ac:spMk id="8" creationId="{EB6D1D7F-141C-4D8E-BFBA-D95B68E16385}"/>
          </ac:spMkLst>
        </pc:spChg>
        <pc:spChg chg="add">
          <ac:chgData name="Venkata Merapureddy" userId="S::venkata_merapureddy@thbs.com::34921c16-ed0c-4187-adc3-a46904a09618" providerId="AD" clId="Web-{A85B7EF2-048D-839E-6463-22FAEEA5E814}" dt="2021-11-28T07:05:23.909" v="41"/>
          <ac:spMkLst>
            <pc:docMk/>
            <pc:sldMk cId="940061377" sldId="260"/>
            <ac:spMk id="10" creationId="{558DA214-7FDA-4C9D-A7CF-9AD725E290E1}"/>
          </ac:spMkLst>
        </pc:spChg>
      </pc:sldChg>
      <pc:sldChg chg="addSp modSp new mod setBg">
        <pc:chgData name="Venkata Merapureddy" userId="S::venkata_merapureddy@thbs.com::34921c16-ed0c-4187-adc3-a46904a09618" providerId="AD" clId="Web-{A85B7EF2-048D-839E-6463-22FAEEA5E814}" dt="2021-11-28T07:54:57.675" v="630" actId="20577"/>
        <pc:sldMkLst>
          <pc:docMk/>
          <pc:sldMk cId="4162015590" sldId="261"/>
        </pc:sldMkLst>
        <pc:spChg chg="mod">
          <ac:chgData name="Venkata Merapureddy" userId="S::venkata_merapureddy@thbs.com::34921c16-ed0c-4187-adc3-a46904a09618" providerId="AD" clId="Web-{A85B7EF2-048D-839E-6463-22FAEEA5E814}" dt="2021-11-28T07:09:07.333" v="253"/>
          <ac:spMkLst>
            <pc:docMk/>
            <pc:sldMk cId="4162015590" sldId="261"/>
            <ac:spMk id="2" creationId="{374E0572-3DF9-4E7F-886B-CBF8CDE7CDFA}"/>
          </ac:spMkLst>
        </pc:spChg>
        <pc:spChg chg="mod">
          <ac:chgData name="Venkata Merapureddy" userId="S::venkata_merapureddy@thbs.com::34921c16-ed0c-4187-adc3-a46904a09618" providerId="AD" clId="Web-{A85B7EF2-048D-839E-6463-22FAEEA5E814}" dt="2021-11-28T07:54:57.675" v="630" actId="20577"/>
          <ac:spMkLst>
            <pc:docMk/>
            <pc:sldMk cId="4162015590" sldId="261"/>
            <ac:spMk id="3" creationId="{EF07680E-7DAC-49AE-86E3-5EF27C4C97EE}"/>
          </ac:spMkLst>
        </pc:spChg>
        <pc:spChg chg="add">
          <ac:chgData name="Venkata Merapureddy" userId="S::venkata_merapureddy@thbs.com::34921c16-ed0c-4187-adc3-a46904a09618" providerId="AD" clId="Web-{A85B7EF2-048D-839E-6463-22FAEEA5E814}" dt="2021-11-28T07:09:07.333" v="253"/>
          <ac:spMkLst>
            <pc:docMk/>
            <pc:sldMk cId="4162015590" sldId="261"/>
            <ac:spMk id="8" creationId="{EB6D1D7F-141C-4D8E-BFBA-D95B68E16385}"/>
          </ac:spMkLst>
        </pc:spChg>
        <pc:spChg chg="add">
          <ac:chgData name="Venkata Merapureddy" userId="S::venkata_merapureddy@thbs.com::34921c16-ed0c-4187-adc3-a46904a09618" providerId="AD" clId="Web-{A85B7EF2-048D-839E-6463-22FAEEA5E814}" dt="2021-11-28T07:09:07.333" v="253"/>
          <ac:spMkLst>
            <pc:docMk/>
            <pc:sldMk cId="4162015590" sldId="261"/>
            <ac:spMk id="10" creationId="{558DA214-7FDA-4C9D-A7CF-9AD725E290E1}"/>
          </ac:spMkLst>
        </pc:spChg>
      </pc:sldChg>
      <pc:sldChg chg="addSp delSp modSp new del">
        <pc:chgData name="Venkata Merapureddy" userId="S::venkata_merapureddy@thbs.com::34921c16-ed0c-4187-adc3-a46904a09618" providerId="AD" clId="Web-{A85B7EF2-048D-839E-6463-22FAEEA5E814}" dt="2021-11-28T07:25:30" v="514"/>
        <pc:sldMkLst>
          <pc:docMk/>
          <pc:sldMk cId="3823581819" sldId="262"/>
        </pc:sldMkLst>
        <pc:spChg chg="mod">
          <ac:chgData name="Venkata Merapureddy" userId="S::venkata_merapureddy@thbs.com::34921c16-ed0c-4187-adc3-a46904a09618" providerId="AD" clId="Web-{A85B7EF2-048D-839E-6463-22FAEEA5E814}" dt="2021-11-28T07:09:47.318" v="259" actId="20577"/>
          <ac:spMkLst>
            <pc:docMk/>
            <pc:sldMk cId="3823581819" sldId="262"/>
            <ac:spMk id="2" creationId="{3916AED3-28A5-443A-8D34-6C18E5136AED}"/>
          </ac:spMkLst>
        </pc:spChg>
        <pc:spChg chg="del">
          <ac:chgData name="Venkata Merapureddy" userId="S::venkata_merapureddy@thbs.com::34921c16-ed0c-4187-adc3-a46904a09618" providerId="AD" clId="Web-{A85B7EF2-048D-839E-6463-22FAEEA5E814}" dt="2021-11-28T07:10:32.506" v="264"/>
          <ac:spMkLst>
            <pc:docMk/>
            <pc:sldMk cId="3823581819" sldId="262"/>
            <ac:spMk id="3" creationId="{ECC9B94B-2355-4A3B-BF63-0F9C7BF78A74}"/>
          </ac:spMkLst>
        </pc:spChg>
        <pc:spChg chg="add del">
          <ac:chgData name="Venkata Merapureddy" userId="S::venkata_merapureddy@thbs.com::34921c16-ed0c-4187-adc3-a46904a09618" providerId="AD" clId="Web-{A85B7EF2-048D-839E-6463-22FAEEA5E814}" dt="2021-11-28T07:10:26.568" v="263"/>
          <ac:spMkLst>
            <pc:docMk/>
            <pc:sldMk cId="3823581819" sldId="262"/>
            <ac:spMk id="4" creationId="{5FF56217-B6E6-48F3-A608-3B3915F40C3F}"/>
          </ac:spMkLst>
        </pc:spChg>
        <pc:spChg chg="add del">
          <ac:chgData name="Venkata Merapureddy" userId="S::venkata_merapureddy@thbs.com::34921c16-ed0c-4187-adc3-a46904a09618" providerId="AD" clId="Web-{A85B7EF2-048D-839E-6463-22FAEEA5E814}" dt="2021-11-28T07:10:25.068" v="262"/>
          <ac:spMkLst>
            <pc:docMk/>
            <pc:sldMk cId="3823581819" sldId="262"/>
            <ac:spMk id="5" creationId="{FC1FC751-FE7F-4335-8E80-31029BDA2BF4}"/>
          </ac:spMkLst>
        </pc:spChg>
        <pc:spChg chg="add del mod">
          <ac:chgData name="Venkata Merapureddy" userId="S::venkata_merapureddy@thbs.com::34921c16-ed0c-4187-adc3-a46904a09618" providerId="AD" clId="Web-{A85B7EF2-048D-839E-6463-22FAEEA5E814}" dt="2021-11-28T07:11:00.553" v="270"/>
          <ac:spMkLst>
            <pc:docMk/>
            <pc:sldMk cId="3823581819" sldId="262"/>
            <ac:spMk id="8" creationId="{D74192C1-A823-49E7-B2C2-C3F9B62CBF1F}"/>
          </ac:spMkLst>
        </pc:spChg>
        <pc:spChg chg="add mod">
          <ac:chgData name="Venkata Merapureddy" userId="S::venkata_merapureddy@thbs.com::34921c16-ed0c-4187-adc3-a46904a09618" providerId="AD" clId="Web-{A85B7EF2-048D-839E-6463-22FAEEA5E814}" dt="2021-11-28T07:19:22.012" v="403" actId="20577"/>
          <ac:spMkLst>
            <pc:docMk/>
            <pc:sldMk cId="3823581819" sldId="262"/>
            <ac:spMk id="9" creationId="{34561B6D-6FF7-4483-8EB9-8B438C1D6607}"/>
          </ac:spMkLst>
        </pc:spChg>
        <pc:spChg chg="add mod">
          <ac:chgData name="Venkata Merapureddy" userId="S::venkata_merapureddy@thbs.com::34921c16-ed0c-4187-adc3-a46904a09618" providerId="AD" clId="Web-{A85B7EF2-048D-839E-6463-22FAEEA5E814}" dt="2021-11-28T07:19:18.168" v="402" actId="20577"/>
          <ac:spMkLst>
            <pc:docMk/>
            <pc:sldMk cId="3823581819" sldId="262"/>
            <ac:spMk id="10" creationId="{6915DD62-F5F6-427F-BB25-03DE058811C8}"/>
          </ac:spMkLst>
        </pc:spChg>
        <pc:spChg chg="add mod">
          <ac:chgData name="Venkata Merapureddy" userId="S::venkata_merapureddy@thbs.com::34921c16-ed0c-4187-adc3-a46904a09618" providerId="AD" clId="Web-{A85B7EF2-048D-839E-6463-22FAEEA5E814}" dt="2021-11-28T07:20:15.684" v="423" actId="14100"/>
          <ac:spMkLst>
            <pc:docMk/>
            <pc:sldMk cId="3823581819" sldId="262"/>
            <ac:spMk id="11" creationId="{17543A6E-AD7D-45C1-AFD1-738B71D42672}"/>
          </ac:spMkLst>
        </pc:spChg>
        <pc:spChg chg="add del">
          <ac:chgData name="Venkata Merapureddy" userId="S::venkata_merapureddy@thbs.com::34921c16-ed0c-4187-adc3-a46904a09618" providerId="AD" clId="Web-{A85B7EF2-048D-839E-6463-22FAEEA5E814}" dt="2021-11-28T07:14:36.774" v="327"/>
          <ac:spMkLst>
            <pc:docMk/>
            <pc:sldMk cId="3823581819" sldId="262"/>
            <ac:spMk id="13" creationId="{30388C2A-3B07-4A3D-B216-DCC86A585BFA}"/>
          </ac:spMkLst>
        </pc:spChg>
        <pc:spChg chg="add mod">
          <ac:chgData name="Venkata Merapureddy" userId="S::venkata_merapureddy@thbs.com::34921c16-ed0c-4187-adc3-a46904a09618" providerId="AD" clId="Web-{A85B7EF2-048D-839E-6463-22FAEEA5E814}" dt="2021-11-28T07:21:13.607" v="434" actId="1076"/>
          <ac:spMkLst>
            <pc:docMk/>
            <pc:sldMk cId="3823581819" sldId="262"/>
            <ac:spMk id="17" creationId="{FFDE5136-D519-4BB7-B018-5F63DE0525C4}"/>
          </ac:spMkLst>
        </pc:spChg>
        <pc:spChg chg="add del mod">
          <ac:chgData name="Venkata Merapureddy" userId="S::venkata_merapureddy@thbs.com::34921c16-ed0c-4187-adc3-a46904a09618" providerId="AD" clId="Web-{A85B7EF2-048D-839E-6463-22FAEEA5E814}" dt="2021-11-28T07:18:14.448" v="390"/>
          <ac:spMkLst>
            <pc:docMk/>
            <pc:sldMk cId="3823581819" sldId="262"/>
            <ac:spMk id="19" creationId="{A90F1A34-0B79-4C8B-A724-57E6CAAA62D9}"/>
          </ac:spMkLst>
        </pc:spChg>
        <pc:spChg chg="add mod">
          <ac:chgData name="Venkata Merapureddy" userId="S::venkata_merapureddy@thbs.com::34921c16-ed0c-4187-adc3-a46904a09618" providerId="AD" clId="Web-{A85B7EF2-048D-839E-6463-22FAEEA5E814}" dt="2021-11-28T07:20:06.090" v="421" actId="14100"/>
          <ac:spMkLst>
            <pc:docMk/>
            <pc:sldMk cId="3823581819" sldId="262"/>
            <ac:spMk id="20" creationId="{58DE5DC6-78A7-465B-8852-41F6D9FB2699}"/>
          </ac:spMkLst>
        </pc:spChg>
        <pc:spChg chg="add mod">
          <ac:chgData name="Venkata Merapureddy" userId="S::venkata_merapureddy@thbs.com::34921c16-ed0c-4187-adc3-a46904a09618" providerId="AD" clId="Web-{A85B7EF2-048D-839E-6463-22FAEEA5E814}" dt="2021-11-28T07:21:56.232" v="446"/>
          <ac:spMkLst>
            <pc:docMk/>
            <pc:sldMk cId="3823581819" sldId="262"/>
            <ac:spMk id="23" creationId="{ABC23B8A-B6FE-490A-A7F5-163CC31071D0}"/>
          </ac:spMkLst>
        </pc:spChg>
        <pc:spChg chg="add mod">
          <ac:chgData name="Venkata Merapureddy" userId="S::venkata_merapureddy@thbs.com::34921c16-ed0c-4187-adc3-a46904a09618" providerId="AD" clId="Web-{A85B7EF2-048D-839E-6463-22FAEEA5E814}" dt="2021-11-28T07:21:53.466" v="445"/>
          <ac:spMkLst>
            <pc:docMk/>
            <pc:sldMk cId="3823581819" sldId="262"/>
            <ac:spMk id="24" creationId="{3C5F9AD4-E176-40DC-AE37-3E437853B1DE}"/>
          </ac:spMkLst>
        </pc:spChg>
        <pc:picChg chg="add del mod ord">
          <ac:chgData name="Venkata Merapureddy" userId="S::venkata_merapureddy@thbs.com::34921c16-ed0c-4187-adc3-a46904a09618" providerId="AD" clId="Web-{A85B7EF2-048D-839E-6463-22FAEEA5E814}" dt="2021-11-28T07:10:41.475" v="266"/>
          <ac:picMkLst>
            <pc:docMk/>
            <pc:sldMk cId="3823581819" sldId="262"/>
            <ac:picMk id="6" creationId="{DA05D1CC-18B0-4248-A807-316F064BDF03}"/>
          </ac:picMkLst>
        </pc:picChg>
        <pc:cxnChg chg="add del mod">
          <ac:chgData name="Venkata Merapureddy" userId="S::venkata_merapureddy@thbs.com::34921c16-ed0c-4187-adc3-a46904a09618" providerId="AD" clId="Web-{A85B7EF2-048D-839E-6463-22FAEEA5E814}" dt="2021-11-28T07:14:06.899" v="320"/>
          <ac:cxnSpMkLst>
            <pc:docMk/>
            <pc:sldMk cId="3823581819" sldId="262"/>
            <ac:cxnSpMk id="12" creationId="{827030A7-EFA9-498E-BAB4-6390F2D23458}"/>
          </ac:cxnSpMkLst>
        </pc:cxnChg>
        <pc:cxnChg chg="add del mod">
          <ac:chgData name="Venkata Merapureddy" userId="S::venkata_merapureddy@thbs.com::34921c16-ed0c-4187-adc3-a46904a09618" providerId="AD" clId="Web-{A85B7EF2-048D-839E-6463-22FAEEA5E814}" dt="2021-11-28T07:13:50.993" v="317"/>
          <ac:cxnSpMkLst>
            <pc:docMk/>
            <pc:sldMk cId="3823581819" sldId="262"/>
            <ac:cxnSpMk id="14" creationId="{19456605-E78D-4813-96E7-13D30699BE82}"/>
          </ac:cxnSpMkLst>
        </pc:cxnChg>
        <pc:cxnChg chg="add mod">
          <ac:chgData name="Venkata Merapureddy" userId="S::venkata_merapureddy@thbs.com::34921c16-ed0c-4187-adc3-a46904a09618" providerId="AD" clId="Web-{A85B7EF2-048D-839E-6463-22FAEEA5E814}" dt="2021-11-28T07:17:50.136" v="382" actId="14100"/>
          <ac:cxnSpMkLst>
            <pc:docMk/>
            <pc:sldMk cId="3823581819" sldId="262"/>
            <ac:cxnSpMk id="15" creationId="{5E10D560-5E21-4AC3-A986-60E44F34E820}"/>
          </ac:cxnSpMkLst>
        </pc:cxnChg>
        <pc:cxnChg chg="add mod">
          <ac:chgData name="Venkata Merapureddy" userId="S::venkata_merapureddy@thbs.com::34921c16-ed0c-4187-adc3-a46904a09618" providerId="AD" clId="Web-{A85B7EF2-048D-839E-6463-22FAEEA5E814}" dt="2021-11-28T07:17:54.230" v="383" actId="14100"/>
          <ac:cxnSpMkLst>
            <pc:docMk/>
            <pc:sldMk cId="3823581819" sldId="262"/>
            <ac:cxnSpMk id="16" creationId="{397FA6F5-C40B-4928-9F14-7E8B0D7500B0}"/>
          </ac:cxnSpMkLst>
        </pc:cxnChg>
        <pc:cxnChg chg="add del mod">
          <ac:chgData name="Venkata Merapureddy" userId="S::venkata_merapureddy@thbs.com::34921c16-ed0c-4187-adc3-a46904a09618" providerId="AD" clId="Web-{A85B7EF2-048D-839E-6463-22FAEEA5E814}" dt="2021-11-28T07:21:01.466" v="432"/>
          <ac:cxnSpMkLst>
            <pc:docMk/>
            <pc:sldMk cId="3823581819" sldId="262"/>
            <ac:cxnSpMk id="18" creationId="{693AAF5B-9AC4-45D7-9EA4-89EE636686F2}"/>
          </ac:cxnSpMkLst>
        </pc:cxnChg>
        <pc:cxnChg chg="add mod">
          <ac:chgData name="Venkata Merapureddy" userId="S::venkata_merapureddy@thbs.com::34921c16-ed0c-4187-adc3-a46904a09618" providerId="AD" clId="Web-{A85B7EF2-048D-839E-6463-22FAEEA5E814}" dt="2021-11-28T07:20:53.888" v="430" actId="14100"/>
          <ac:cxnSpMkLst>
            <pc:docMk/>
            <pc:sldMk cId="3823581819" sldId="262"/>
            <ac:cxnSpMk id="21" creationId="{3746BE71-3C97-4B67-8C6E-606D7EA0E177}"/>
          </ac:cxnSpMkLst>
        </pc:cxnChg>
        <pc:cxnChg chg="add mod">
          <ac:chgData name="Venkata Merapureddy" userId="S::venkata_merapureddy@thbs.com::34921c16-ed0c-4187-adc3-a46904a09618" providerId="AD" clId="Web-{A85B7EF2-048D-839E-6463-22FAEEA5E814}" dt="2021-11-28T07:21:04.794" v="433" actId="1076"/>
          <ac:cxnSpMkLst>
            <pc:docMk/>
            <pc:sldMk cId="3823581819" sldId="262"/>
            <ac:cxnSpMk id="22" creationId="{4AEB1D3D-962F-40E0-987A-930543161D3A}"/>
          </ac:cxnSpMkLst>
        </pc:cxnChg>
        <pc:cxnChg chg="add mod">
          <ac:chgData name="Venkata Merapureddy" userId="S::venkata_merapureddy@thbs.com::34921c16-ed0c-4187-adc3-a46904a09618" providerId="AD" clId="Web-{A85B7EF2-048D-839E-6463-22FAEEA5E814}" dt="2021-11-28T07:22:30.279" v="457" actId="14100"/>
          <ac:cxnSpMkLst>
            <pc:docMk/>
            <pc:sldMk cId="3823581819" sldId="262"/>
            <ac:cxnSpMk id="25" creationId="{C7595940-E709-4217-A5A8-EB52C468FFA7}"/>
          </ac:cxnSpMkLst>
        </pc:cxnChg>
        <pc:cxnChg chg="add mod">
          <ac:chgData name="Venkata Merapureddy" userId="S::venkata_merapureddy@thbs.com::34921c16-ed0c-4187-adc3-a46904a09618" providerId="AD" clId="Web-{A85B7EF2-048D-839E-6463-22FAEEA5E814}" dt="2021-11-28T07:22:27.639" v="456" actId="14100"/>
          <ac:cxnSpMkLst>
            <pc:docMk/>
            <pc:sldMk cId="3823581819" sldId="262"/>
            <ac:cxnSpMk id="26" creationId="{260C8067-AC76-4BD9-9F01-CC496EDF93CA}"/>
          </ac:cxnSpMkLst>
        </pc:cxnChg>
      </pc:sldChg>
      <pc:sldChg chg="addSp delSp modSp new mod setBg">
        <pc:chgData name="Venkata Merapureddy" userId="S::venkata_merapureddy@thbs.com::34921c16-ed0c-4187-adc3-a46904a09618" providerId="AD" clId="Web-{A85B7EF2-048D-839E-6463-22FAEEA5E814}" dt="2021-11-28T07:16:44.666" v="364" actId="14100"/>
        <pc:sldMkLst>
          <pc:docMk/>
          <pc:sldMk cId="1472679532" sldId="263"/>
        </pc:sldMkLst>
        <pc:spChg chg="mod">
          <ac:chgData name="Venkata Merapureddy" userId="S::venkata_merapureddy@thbs.com::34921c16-ed0c-4187-adc3-a46904a09618" providerId="AD" clId="Web-{A85B7EF2-048D-839E-6463-22FAEEA5E814}" dt="2021-11-28T07:16:32.276" v="360" actId="1076"/>
          <ac:spMkLst>
            <pc:docMk/>
            <pc:sldMk cId="1472679532" sldId="263"/>
            <ac:spMk id="2" creationId="{BA4BAA72-29FE-458B-8398-F7612E2D041A}"/>
          </ac:spMkLst>
        </pc:spChg>
        <pc:spChg chg="del">
          <ac:chgData name="Venkata Merapureddy" userId="S::venkata_merapureddy@thbs.com::34921c16-ed0c-4187-adc3-a46904a09618" providerId="AD" clId="Web-{A85B7EF2-048D-839E-6463-22FAEEA5E814}" dt="2021-11-28T07:16:11.572" v="357"/>
          <ac:spMkLst>
            <pc:docMk/>
            <pc:sldMk cId="1472679532" sldId="263"/>
            <ac:spMk id="3" creationId="{318CF5C0-C2D5-4CDC-A2EB-BE4691F53A18}"/>
          </ac:spMkLst>
        </pc:spChg>
        <pc:spChg chg="add del">
          <ac:chgData name="Venkata Merapureddy" userId="S::venkata_merapureddy@thbs.com::34921c16-ed0c-4187-adc3-a46904a09618" providerId="AD" clId="Web-{A85B7EF2-048D-839E-6463-22FAEEA5E814}" dt="2021-11-28T07:16:27.182" v="359"/>
          <ac:spMkLst>
            <pc:docMk/>
            <pc:sldMk cId="1472679532" sldId="263"/>
            <ac:spMk id="8" creationId="{35C265F2-9A82-4761-A153-9ABF73D3C80B}"/>
          </ac:spMkLst>
        </pc:spChg>
        <pc:spChg chg="add">
          <ac:chgData name="Venkata Merapureddy" userId="S::venkata_merapureddy@thbs.com::34921c16-ed0c-4187-adc3-a46904a09618" providerId="AD" clId="Web-{A85B7EF2-048D-839E-6463-22FAEEA5E814}" dt="2021-11-28T07:16:21.260" v="358"/>
          <ac:spMkLst>
            <pc:docMk/>
            <pc:sldMk cId="1472679532" sldId="263"/>
            <ac:spMk id="11" creationId="{EB6D1D7F-141C-4D8E-BFBA-D95B68E16385}"/>
          </ac:spMkLst>
        </pc:spChg>
        <pc:spChg chg="add">
          <ac:chgData name="Venkata Merapureddy" userId="S::venkata_merapureddy@thbs.com::34921c16-ed0c-4187-adc3-a46904a09618" providerId="AD" clId="Web-{A85B7EF2-048D-839E-6463-22FAEEA5E814}" dt="2021-11-28T07:16:21.260" v="358"/>
          <ac:spMkLst>
            <pc:docMk/>
            <pc:sldMk cId="1472679532" sldId="263"/>
            <ac:spMk id="13" creationId="{558DA214-7FDA-4C9D-A7CF-9AD725E290E1}"/>
          </ac:spMkLst>
        </pc:spChg>
        <pc:spChg chg="add">
          <ac:chgData name="Venkata Merapureddy" userId="S::venkata_merapureddy@thbs.com::34921c16-ed0c-4187-adc3-a46904a09618" providerId="AD" clId="Web-{A85B7EF2-048D-839E-6463-22FAEEA5E814}" dt="2021-11-28T07:16:21.260" v="358"/>
          <ac:spMkLst>
            <pc:docMk/>
            <pc:sldMk cId="1472679532" sldId="263"/>
            <ac:spMk id="15" creationId="{A77F89CE-BF52-4AF5-8B0B-7E9693734EDE}"/>
          </ac:spMkLst>
        </pc:spChg>
        <pc:picChg chg="add mod ord">
          <ac:chgData name="Venkata Merapureddy" userId="S::venkata_merapureddy@thbs.com::34921c16-ed0c-4187-adc3-a46904a09618" providerId="AD" clId="Web-{A85B7EF2-048D-839E-6463-22FAEEA5E814}" dt="2021-11-28T07:16:44.666" v="364" actId="14100"/>
          <ac:picMkLst>
            <pc:docMk/>
            <pc:sldMk cId="1472679532" sldId="263"/>
            <ac:picMk id="4" creationId="{3F790DA9-CB78-4453-8A01-8608D2430671}"/>
          </ac:picMkLst>
        </pc:picChg>
      </pc:sldChg>
      <pc:sldChg chg="addSp delSp modSp add del replId">
        <pc:chgData name="Venkata Merapureddy" userId="S::venkata_merapureddy@thbs.com::34921c16-ed0c-4187-adc3-a46904a09618" providerId="AD" clId="Web-{A85B7EF2-048D-839E-6463-22FAEEA5E814}" dt="2021-11-28T07:25:31.516" v="515"/>
        <pc:sldMkLst>
          <pc:docMk/>
          <pc:sldMk cId="1470541770" sldId="264"/>
        </pc:sldMkLst>
        <pc:spChg chg="add del mod">
          <ac:chgData name="Venkata Merapureddy" userId="S::venkata_merapureddy@thbs.com::34921c16-ed0c-4187-adc3-a46904a09618" providerId="AD" clId="Web-{A85B7EF2-048D-839E-6463-22FAEEA5E814}" dt="2021-11-28T07:22:54.936" v="461"/>
          <ac:spMkLst>
            <pc:docMk/>
            <pc:sldMk cId="1470541770" sldId="264"/>
            <ac:spMk id="3" creationId="{9FADD555-C981-4676-B88A-484A455BDEFB}"/>
          </ac:spMkLst>
        </pc:spChg>
      </pc:sldChg>
      <pc:sldChg chg="addSp modSp add replId">
        <pc:chgData name="Venkata Merapureddy" userId="S::venkata_merapureddy@thbs.com::34921c16-ed0c-4187-adc3-a46904a09618" providerId="AD" clId="Web-{A85B7EF2-048D-839E-6463-22FAEEA5E814}" dt="2021-11-28T07:55:24.285" v="633" actId="20577"/>
        <pc:sldMkLst>
          <pc:docMk/>
          <pc:sldMk cId="1369843246" sldId="265"/>
        </pc:sldMkLst>
        <pc:spChg chg="add mod">
          <ac:chgData name="Venkata Merapureddy" userId="S::venkata_merapureddy@thbs.com::34921c16-ed0c-4187-adc3-a46904a09618" providerId="AD" clId="Web-{A85B7EF2-048D-839E-6463-22FAEEA5E814}" dt="2021-11-28T07:55:19.488" v="632" actId="20577"/>
          <ac:spMkLst>
            <pc:docMk/>
            <pc:sldMk cId="1369843246" sldId="265"/>
            <ac:spMk id="3" creationId="{FC5888FA-CDAF-4B53-9CEF-7F02ED3B0F7F}"/>
          </ac:spMkLst>
        </pc:spChg>
        <pc:spChg chg="add mod">
          <ac:chgData name="Venkata Merapureddy" userId="S::venkata_merapureddy@thbs.com::34921c16-ed0c-4187-adc3-a46904a09618" providerId="AD" clId="Web-{A85B7EF2-048D-839E-6463-22FAEEA5E814}" dt="2021-11-28T07:24:42.031" v="502" actId="20577"/>
          <ac:spMkLst>
            <pc:docMk/>
            <pc:sldMk cId="1369843246" sldId="265"/>
            <ac:spMk id="4" creationId="{6A8FFFBD-4826-4D81-B7C4-69A3288707C8}"/>
          </ac:spMkLst>
        </pc:spChg>
        <pc:spChg chg="mod">
          <ac:chgData name="Venkata Merapureddy" userId="S::venkata_merapureddy@thbs.com::34921c16-ed0c-4187-adc3-a46904a09618" providerId="AD" clId="Web-{A85B7EF2-048D-839E-6463-22FAEEA5E814}" dt="2021-11-28T07:25:08.297" v="509" actId="1076"/>
          <ac:spMkLst>
            <pc:docMk/>
            <pc:sldMk cId="1369843246" sldId="265"/>
            <ac:spMk id="17" creationId="{FFDE5136-D519-4BB7-B018-5F63DE0525C4}"/>
          </ac:spMkLst>
        </pc:spChg>
        <pc:spChg chg="mod">
          <ac:chgData name="Venkata Merapureddy" userId="S::venkata_merapureddy@thbs.com::34921c16-ed0c-4187-adc3-a46904a09618" providerId="AD" clId="Web-{A85B7EF2-048D-839E-6463-22FAEEA5E814}" dt="2021-11-28T07:24:47.312" v="505" actId="20577"/>
          <ac:spMkLst>
            <pc:docMk/>
            <pc:sldMk cId="1369843246" sldId="265"/>
            <ac:spMk id="23" creationId="{ABC23B8A-B6FE-490A-A7F5-163CC31071D0}"/>
          </ac:spMkLst>
        </pc:spChg>
        <pc:spChg chg="mod">
          <ac:chgData name="Venkata Merapureddy" userId="S::venkata_merapureddy@thbs.com::34921c16-ed0c-4187-adc3-a46904a09618" providerId="AD" clId="Web-{A85B7EF2-048D-839E-6463-22FAEEA5E814}" dt="2021-11-28T07:55:24.285" v="633" actId="20577"/>
          <ac:spMkLst>
            <pc:docMk/>
            <pc:sldMk cId="1369843246" sldId="265"/>
            <ac:spMk id="24" creationId="{3C5F9AD4-E176-40DC-AE37-3E437853B1DE}"/>
          </ac:spMkLst>
        </pc:spChg>
        <pc:cxnChg chg="add mod">
          <ac:chgData name="Venkata Merapureddy" userId="S::venkata_merapureddy@thbs.com::34921c16-ed0c-4187-adc3-a46904a09618" providerId="AD" clId="Web-{A85B7EF2-048D-839E-6463-22FAEEA5E814}" dt="2021-11-28T07:25:10.828" v="510" actId="1076"/>
          <ac:cxnSpMkLst>
            <pc:docMk/>
            <pc:sldMk cId="1369843246" sldId="265"/>
            <ac:cxnSpMk id="18" creationId="{EB216346-7104-4C4B-B184-C78C4E19DC7D}"/>
          </ac:cxnSpMkLst>
        </pc:cxnChg>
        <pc:cxnChg chg="add mod">
          <ac:chgData name="Venkata Merapureddy" userId="S::venkata_merapureddy@thbs.com::34921c16-ed0c-4187-adc3-a46904a09618" providerId="AD" clId="Web-{A85B7EF2-048D-839E-6463-22FAEEA5E814}" dt="2021-11-28T07:25:21.062" v="513" actId="14100"/>
          <ac:cxnSpMkLst>
            <pc:docMk/>
            <pc:sldMk cId="1369843246" sldId="265"/>
            <ac:cxnSpMk id="19" creationId="{DD68E8DA-8641-475F-A067-7C56E85EBCFA}"/>
          </ac:cxnSpMkLst>
        </pc:cxnChg>
      </pc:sldChg>
      <pc:sldChg chg="addSp delSp modSp new del mod setBg setClrOvrMap">
        <pc:chgData name="Venkata Merapureddy" userId="S::venkata_merapureddy@thbs.com::34921c16-ed0c-4187-adc3-a46904a09618" providerId="AD" clId="Web-{A85B7EF2-048D-839E-6463-22FAEEA5E814}" dt="2021-11-28T08:12:25.389" v="694"/>
        <pc:sldMkLst>
          <pc:docMk/>
          <pc:sldMk cId="3283307754" sldId="266"/>
        </pc:sldMkLst>
        <pc:spChg chg="mod">
          <ac:chgData name="Venkata Merapureddy" userId="S::venkata_merapureddy@thbs.com::34921c16-ed0c-4187-adc3-a46904a09618" providerId="AD" clId="Web-{A85B7EF2-048D-839E-6463-22FAEEA5E814}" dt="2021-11-28T07:45:28.044" v="592" actId="1076"/>
          <ac:spMkLst>
            <pc:docMk/>
            <pc:sldMk cId="3283307754" sldId="266"/>
            <ac:spMk id="2" creationId="{88411D46-EBC1-416B-A529-A9C25BBE3A50}"/>
          </ac:spMkLst>
        </pc:spChg>
        <pc:spChg chg="del">
          <ac:chgData name="Venkata Merapureddy" userId="S::venkata_merapureddy@thbs.com::34921c16-ed0c-4187-adc3-a46904a09618" providerId="AD" clId="Web-{A85B7EF2-048D-839E-6463-22FAEEA5E814}" dt="2021-11-28T07:26:37.547" v="535"/>
          <ac:spMkLst>
            <pc:docMk/>
            <pc:sldMk cId="3283307754" sldId="266"/>
            <ac:spMk id="3" creationId="{A9596255-27BD-4F7A-99EE-6788EF46886D}"/>
          </ac:spMkLst>
        </pc:spChg>
        <pc:spChg chg="add">
          <ac:chgData name="Venkata Merapureddy" userId="S::venkata_merapureddy@thbs.com::34921c16-ed0c-4187-adc3-a46904a09618" providerId="AD" clId="Web-{A85B7EF2-048D-839E-6463-22FAEEA5E814}" dt="2021-11-28T07:26:37.547" v="535"/>
          <ac:spMkLst>
            <pc:docMk/>
            <pc:sldMk cId="3283307754" sldId="266"/>
            <ac:spMk id="9" creationId="{09A1C012-8297-4361-ACE8-A2509FB18911}"/>
          </ac:spMkLst>
        </pc:spChg>
        <pc:spChg chg="add">
          <ac:chgData name="Venkata Merapureddy" userId="S::venkata_merapureddy@thbs.com::34921c16-ed0c-4187-adc3-a46904a09618" providerId="AD" clId="Web-{A85B7EF2-048D-839E-6463-22FAEEA5E814}" dt="2021-11-28T07:26:37.547" v="535"/>
          <ac:spMkLst>
            <pc:docMk/>
            <pc:sldMk cId="3283307754" sldId="266"/>
            <ac:spMk id="11" creationId="{4AA13AD3-0A4F-475A-BEBB-DEEFF5C096C3}"/>
          </ac:spMkLst>
        </pc:spChg>
        <pc:picChg chg="add del mod">
          <ac:chgData name="Venkata Merapureddy" userId="S::venkata_merapureddy@thbs.com::34921c16-ed0c-4187-adc3-a46904a09618" providerId="AD" clId="Web-{A85B7EF2-048D-839E-6463-22FAEEA5E814}" dt="2021-11-28T08:07:32.667" v="642"/>
          <ac:picMkLst>
            <pc:docMk/>
            <pc:sldMk cId="3283307754" sldId="266"/>
            <ac:picMk id="4" creationId="{24F18CC7-0778-4765-850F-76A896FA3C39}"/>
          </ac:picMkLst>
        </pc:picChg>
        <pc:picChg chg="add mod">
          <ac:chgData name="Venkata Merapureddy" userId="S::venkata_merapureddy@thbs.com::34921c16-ed0c-4187-adc3-a46904a09618" providerId="AD" clId="Web-{A85B7EF2-048D-839E-6463-22FAEEA5E814}" dt="2021-11-28T07:45:23.247" v="590" actId="1076"/>
          <ac:picMkLst>
            <pc:docMk/>
            <pc:sldMk cId="3283307754" sldId="266"/>
            <ac:picMk id="5" creationId="{F5D1BABB-7E03-495F-84B6-5B03BF3057E6}"/>
          </ac:picMkLst>
        </pc:picChg>
        <pc:picChg chg="add del mod">
          <ac:chgData name="Venkata Merapureddy" userId="S::venkata_merapureddy@thbs.com::34921c16-ed0c-4187-adc3-a46904a09618" providerId="AD" clId="Web-{A85B7EF2-048D-839E-6463-22FAEEA5E814}" dt="2021-11-28T08:10:16.622" v="659"/>
          <ac:picMkLst>
            <pc:docMk/>
            <pc:sldMk cId="3283307754" sldId="266"/>
            <ac:picMk id="6" creationId="{DF096EC4-14EB-4D11-B6A9-A6615CF4063F}"/>
          </ac:picMkLst>
        </pc:picChg>
        <pc:picChg chg="add del mod">
          <ac:chgData name="Venkata Merapureddy" userId="S::venkata_merapureddy@thbs.com::34921c16-ed0c-4187-adc3-a46904a09618" providerId="AD" clId="Web-{A85B7EF2-048D-839E-6463-22FAEEA5E814}" dt="2021-11-28T08:07:45.761" v="646"/>
          <ac:picMkLst>
            <pc:docMk/>
            <pc:sldMk cId="3283307754" sldId="266"/>
            <ac:picMk id="7" creationId="{064BBD29-9CD8-4571-9616-B14C76B123F2}"/>
          </ac:picMkLst>
        </pc:picChg>
        <pc:picChg chg="add del mod">
          <ac:chgData name="Venkata Merapureddy" userId="S::venkata_merapureddy@thbs.com::34921c16-ed0c-4187-adc3-a46904a09618" providerId="AD" clId="Web-{A85B7EF2-048D-839E-6463-22FAEEA5E814}" dt="2021-11-28T08:07:55.793" v="650"/>
          <ac:picMkLst>
            <pc:docMk/>
            <pc:sldMk cId="3283307754" sldId="266"/>
            <ac:picMk id="8" creationId="{29F223C3-2042-4E89-81A2-ABB010473B8B}"/>
          </ac:picMkLst>
        </pc:picChg>
        <pc:picChg chg="add del mod">
          <ac:chgData name="Venkata Merapureddy" userId="S::venkata_merapureddy@thbs.com::34921c16-ed0c-4187-adc3-a46904a09618" providerId="AD" clId="Web-{A85B7EF2-048D-839E-6463-22FAEEA5E814}" dt="2021-11-28T08:11:18.857" v="673"/>
          <ac:picMkLst>
            <pc:docMk/>
            <pc:sldMk cId="3283307754" sldId="266"/>
            <ac:picMk id="10" creationId="{9FA38DB0-A8B4-460E-996B-52642E27E6C5}"/>
          </ac:picMkLst>
        </pc:picChg>
        <pc:picChg chg="add del mod">
          <ac:chgData name="Venkata Merapureddy" userId="S::venkata_merapureddy@thbs.com::34921c16-ed0c-4187-adc3-a46904a09618" providerId="AD" clId="Web-{A85B7EF2-048D-839E-6463-22FAEEA5E814}" dt="2021-11-28T08:11:36.279" v="678"/>
          <ac:picMkLst>
            <pc:docMk/>
            <pc:sldMk cId="3283307754" sldId="266"/>
            <ac:picMk id="12" creationId="{D1A9ABA9-AB0E-4A2F-A453-868669FEAFD5}"/>
          </ac:picMkLst>
        </pc:picChg>
        <pc:picChg chg="add del mod">
          <ac:chgData name="Venkata Merapureddy" userId="S::venkata_merapureddy@thbs.com::34921c16-ed0c-4187-adc3-a46904a09618" providerId="AD" clId="Web-{A85B7EF2-048D-839E-6463-22FAEEA5E814}" dt="2021-11-28T08:11:54.358" v="682"/>
          <ac:picMkLst>
            <pc:docMk/>
            <pc:sldMk cId="3283307754" sldId="266"/>
            <ac:picMk id="13" creationId="{77054927-CDCA-4B6E-88E6-68279405DA48}"/>
          </ac:picMkLst>
        </pc:picChg>
      </pc:sldChg>
      <pc:sldChg chg="addSp delSp modSp new mod setBg setClrOvrMap">
        <pc:chgData name="Venkata Merapureddy" userId="S::venkata_merapureddy@thbs.com::34921c16-ed0c-4187-adc3-a46904a09618" providerId="AD" clId="Web-{A85B7EF2-048D-839E-6463-22FAEEA5E814}" dt="2021-11-28T08:12:22.061" v="693" actId="1076"/>
        <pc:sldMkLst>
          <pc:docMk/>
          <pc:sldMk cId="3054405780" sldId="267"/>
        </pc:sldMkLst>
        <pc:spChg chg="mod">
          <ac:chgData name="Venkata Merapureddy" userId="S::venkata_merapureddy@thbs.com::34921c16-ed0c-4187-adc3-a46904a09618" providerId="AD" clId="Web-{A85B7EF2-048D-839E-6463-22FAEEA5E814}" dt="2021-11-28T07:55:36.504" v="639" actId="20577"/>
          <ac:spMkLst>
            <pc:docMk/>
            <pc:sldMk cId="3054405780" sldId="267"/>
            <ac:spMk id="2" creationId="{E295DFF0-B9D9-4D58-ABEA-321CA320FFBA}"/>
          </ac:spMkLst>
        </pc:spChg>
        <pc:spChg chg="mod">
          <ac:chgData name="Venkata Merapureddy" userId="S::venkata_merapureddy@thbs.com::34921c16-ed0c-4187-adc3-a46904a09618" providerId="AD" clId="Web-{A85B7EF2-048D-839E-6463-22FAEEA5E814}" dt="2021-11-28T07:55:43.363" v="641" actId="20577"/>
          <ac:spMkLst>
            <pc:docMk/>
            <pc:sldMk cId="3054405780" sldId="267"/>
            <ac:spMk id="3" creationId="{CEF450AB-083B-448D-BE4C-BF947C124446}"/>
          </ac:spMkLst>
        </pc:spChg>
        <pc:spChg chg="add">
          <ac:chgData name="Venkata Merapureddy" userId="S::venkata_merapureddy@thbs.com::34921c16-ed0c-4187-adc3-a46904a09618" providerId="AD" clId="Web-{A85B7EF2-048D-839E-6463-22FAEEA5E814}" dt="2021-11-28T07:33:24.239" v="542"/>
          <ac:spMkLst>
            <pc:docMk/>
            <pc:sldMk cId="3054405780" sldId="267"/>
            <ac:spMk id="9" creationId="{EB6D1D7F-141C-4D8E-BFBA-D95B68E16385}"/>
          </ac:spMkLst>
        </pc:spChg>
        <pc:spChg chg="add">
          <ac:chgData name="Venkata Merapureddy" userId="S::venkata_merapureddy@thbs.com::34921c16-ed0c-4187-adc3-a46904a09618" providerId="AD" clId="Web-{A85B7EF2-048D-839E-6463-22FAEEA5E814}" dt="2021-11-28T07:33:24.239" v="542"/>
          <ac:spMkLst>
            <pc:docMk/>
            <pc:sldMk cId="3054405780" sldId="267"/>
            <ac:spMk id="11" creationId="{558DA214-7FDA-4C9D-A7CF-9AD725E290E1}"/>
          </ac:spMkLst>
        </pc:spChg>
        <pc:picChg chg="add mod">
          <ac:chgData name="Venkata Merapureddy" userId="S::venkata_merapureddy@thbs.com::34921c16-ed0c-4187-adc3-a46904a09618" providerId="AD" clId="Web-{A85B7EF2-048D-839E-6463-22FAEEA5E814}" dt="2021-11-28T08:07:41.042" v="645" actId="1076"/>
          <ac:picMkLst>
            <pc:docMk/>
            <pc:sldMk cId="3054405780" sldId="267"/>
            <ac:picMk id="4" creationId="{01CE5DFB-E10C-48F5-B90D-89C042D6A431}"/>
          </ac:picMkLst>
        </pc:picChg>
        <pc:picChg chg="add del">
          <ac:chgData name="Venkata Merapureddy" userId="S::venkata_merapureddy@thbs.com::34921c16-ed0c-4187-adc3-a46904a09618" providerId="AD" clId="Web-{A85B7EF2-048D-839E-6463-22FAEEA5E814}" dt="2021-11-28T08:10:26.029" v="661"/>
          <ac:picMkLst>
            <pc:docMk/>
            <pc:sldMk cId="3054405780" sldId="267"/>
            <ac:picMk id="5" creationId="{F74CCBE7-2D89-4B18-B5C7-B885CB05E904}"/>
          </ac:picMkLst>
        </pc:picChg>
        <pc:picChg chg="add mod">
          <ac:chgData name="Venkata Merapureddy" userId="S::venkata_merapureddy@thbs.com::34921c16-ed0c-4187-adc3-a46904a09618" providerId="AD" clId="Web-{A85B7EF2-048D-839E-6463-22FAEEA5E814}" dt="2021-11-28T08:12:20.045" v="692" actId="1076"/>
          <ac:picMkLst>
            <pc:docMk/>
            <pc:sldMk cId="3054405780" sldId="267"/>
            <ac:picMk id="6" creationId="{6C3C9FF5-D095-4325-AEA2-5119DCBEDAEC}"/>
          </ac:picMkLst>
        </pc:picChg>
        <pc:picChg chg="add mod">
          <ac:chgData name="Venkata Merapureddy" userId="S::venkata_merapureddy@thbs.com::34921c16-ed0c-4187-adc3-a46904a09618" providerId="AD" clId="Web-{A85B7EF2-048D-839E-6463-22FAEEA5E814}" dt="2021-11-28T08:12:22.061" v="693" actId="1076"/>
          <ac:picMkLst>
            <pc:docMk/>
            <pc:sldMk cId="3054405780" sldId="267"/>
            <ac:picMk id="7" creationId="{ABBA845A-E958-46CB-91F2-002598222F9E}"/>
          </ac:picMkLst>
        </pc:picChg>
        <pc:picChg chg="add del mod">
          <ac:chgData name="Venkata Merapureddy" userId="S::venkata_merapureddy@thbs.com::34921c16-ed0c-4187-adc3-a46904a09618" providerId="AD" clId="Web-{A85B7EF2-048D-839E-6463-22FAEEA5E814}" dt="2021-11-28T08:10:40.341" v="664"/>
          <ac:picMkLst>
            <pc:docMk/>
            <pc:sldMk cId="3054405780" sldId="267"/>
            <ac:picMk id="8" creationId="{B8653445-8962-430E-A09E-A91A5862828C}"/>
          </ac:picMkLst>
        </pc:picChg>
        <pc:picChg chg="add mod">
          <ac:chgData name="Venkata Merapureddy" userId="S::venkata_merapureddy@thbs.com::34921c16-ed0c-4187-adc3-a46904a09618" providerId="AD" clId="Web-{A85B7EF2-048D-839E-6463-22FAEEA5E814}" dt="2021-11-28T08:12:10.139" v="687" actId="1076"/>
          <ac:picMkLst>
            <pc:docMk/>
            <pc:sldMk cId="3054405780" sldId="267"/>
            <ac:picMk id="10" creationId="{0DAF8F2D-1521-4FF0-B87A-BF6A6DB80D2C}"/>
          </ac:picMkLst>
        </pc:picChg>
        <pc:picChg chg="add mod">
          <ac:chgData name="Venkata Merapureddy" userId="S::venkata_merapureddy@thbs.com::34921c16-ed0c-4187-adc3-a46904a09618" providerId="AD" clId="Web-{A85B7EF2-048D-839E-6463-22FAEEA5E814}" dt="2021-11-28T08:12:14.733" v="690" actId="1076"/>
          <ac:picMkLst>
            <pc:docMk/>
            <pc:sldMk cId="3054405780" sldId="267"/>
            <ac:picMk id="12" creationId="{55B88580-F2CD-48C4-835D-B505C0EA78F2}"/>
          </ac:picMkLst>
        </pc:picChg>
        <pc:picChg chg="add mod">
          <ac:chgData name="Venkata Merapureddy" userId="S::venkata_merapureddy@thbs.com::34921c16-ed0c-4187-adc3-a46904a09618" providerId="AD" clId="Web-{A85B7EF2-048D-839E-6463-22FAEEA5E814}" dt="2021-11-28T08:12:13.186" v="689" actId="1076"/>
          <ac:picMkLst>
            <pc:docMk/>
            <pc:sldMk cId="3054405780" sldId="267"/>
            <ac:picMk id="13" creationId="{A2BEE4E6-7BC2-42B8-A9EE-469A2DC2039D}"/>
          </ac:picMkLst>
        </pc:picChg>
        <pc:picChg chg="add mod">
          <ac:chgData name="Venkata Merapureddy" userId="S::venkata_merapureddy@thbs.com::34921c16-ed0c-4187-adc3-a46904a09618" providerId="AD" clId="Web-{A85B7EF2-048D-839E-6463-22FAEEA5E814}" dt="2021-11-28T08:12:11.670" v="688" actId="1076"/>
          <ac:picMkLst>
            <pc:docMk/>
            <pc:sldMk cId="3054405780" sldId="267"/>
            <ac:picMk id="14" creationId="{960CCF3E-2901-462F-BA62-3DDCC832C3FF}"/>
          </ac:picMkLst>
        </pc:picChg>
      </pc:sldChg>
      <pc:sldChg chg="addSp delSp modSp new mod setBg setClrOvrMap">
        <pc:chgData name="Venkata Merapureddy" userId="S::venkata_merapureddy@thbs.com::34921c16-ed0c-4187-adc3-a46904a09618" providerId="AD" clId="Web-{A85B7EF2-048D-839E-6463-22FAEEA5E814}" dt="2021-11-28T07:52:55.658" v="624"/>
        <pc:sldMkLst>
          <pc:docMk/>
          <pc:sldMk cId="2392272599" sldId="268"/>
        </pc:sldMkLst>
        <pc:spChg chg="mod">
          <ac:chgData name="Venkata Merapureddy" userId="S::venkata_merapureddy@thbs.com::34921c16-ed0c-4187-adc3-a46904a09618" providerId="AD" clId="Web-{A85B7EF2-048D-839E-6463-22FAEEA5E814}" dt="2021-11-28T07:52:55.658" v="624"/>
          <ac:spMkLst>
            <pc:docMk/>
            <pc:sldMk cId="2392272599" sldId="268"/>
            <ac:spMk id="2" creationId="{C00E40F7-059C-4D2D-8E80-13170FBCC06D}"/>
          </ac:spMkLst>
        </pc:spChg>
        <pc:spChg chg="del">
          <ac:chgData name="Venkata Merapureddy" userId="S::venkata_merapureddy@thbs.com::34921c16-ed0c-4187-adc3-a46904a09618" providerId="AD" clId="Web-{A85B7EF2-048D-839E-6463-22FAEEA5E814}" dt="2021-11-28T07:52:55.658" v="624"/>
          <ac:spMkLst>
            <pc:docMk/>
            <pc:sldMk cId="2392272599" sldId="268"/>
            <ac:spMk id="3" creationId="{C6EFCBA9-893E-47FE-824D-0374072CD37D}"/>
          </ac:spMkLst>
        </pc:spChg>
        <pc:spChg chg="add">
          <ac:chgData name="Venkata Merapureddy" userId="S::venkata_merapureddy@thbs.com::34921c16-ed0c-4187-adc3-a46904a09618" providerId="AD" clId="Web-{A85B7EF2-048D-839E-6463-22FAEEA5E814}" dt="2021-11-28T07:52:55.658" v="624"/>
          <ac:spMkLst>
            <pc:docMk/>
            <pc:sldMk cId="2392272599" sldId="268"/>
            <ac:spMk id="9" creationId="{09A1C012-8297-4361-ACE8-A2509FB18911}"/>
          </ac:spMkLst>
        </pc:spChg>
        <pc:spChg chg="add">
          <ac:chgData name="Venkata Merapureddy" userId="S::venkata_merapureddy@thbs.com::34921c16-ed0c-4187-adc3-a46904a09618" providerId="AD" clId="Web-{A85B7EF2-048D-839E-6463-22FAEEA5E814}" dt="2021-11-28T07:52:55.658" v="624"/>
          <ac:spMkLst>
            <pc:docMk/>
            <pc:sldMk cId="2392272599" sldId="268"/>
            <ac:spMk id="11" creationId="{4AA13AD3-0A4F-475A-BEBB-DEEFF5C096C3}"/>
          </ac:spMkLst>
        </pc:spChg>
        <pc:picChg chg="add">
          <ac:chgData name="Venkata Merapureddy" userId="S::venkata_merapureddy@thbs.com::34921c16-ed0c-4187-adc3-a46904a09618" providerId="AD" clId="Web-{A85B7EF2-048D-839E-6463-22FAEEA5E814}" dt="2021-11-28T07:52:55.658" v="624"/>
          <ac:picMkLst>
            <pc:docMk/>
            <pc:sldMk cId="2392272599" sldId="268"/>
            <ac:picMk id="5" creationId="{1232A745-8E2D-42CE-A57D-07DEA7FEF4ED}"/>
          </ac:picMkLst>
        </pc:picChg>
      </pc:sldChg>
      <pc:sldChg chg="addSp delSp modSp new mod setBg">
        <pc:chgData name="Venkata Merapureddy" userId="S::venkata_merapureddy@thbs.com::34921c16-ed0c-4187-adc3-a46904a09618" providerId="AD" clId="Web-{A85B7EF2-048D-839E-6463-22FAEEA5E814}" dt="2021-11-28T08:12:50.061" v="703"/>
        <pc:sldMkLst>
          <pc:docMk/>
          <pc:sldMk cId="520767951" sldId="269"/>
        </pc:sldMkLst>
        <pc:spChg chg="mod">
          <ac:chgData name="Venkata Merapureddy" userId="S::venkata_merapureddy@thbs.com::34921c16-ed0c-4187-adc3-a46904a09618" providerId="AD" clId="Web-{A85B7EF2-048D-839E-6463-22FAEEA5E814}" dt="2021-11-28T08:12:50.061" v="703"/>
          <ac:spMkLst>
            <pc:docMk/>
            <pc:sldMk cId="520767951" sldId="269"/>
            <ac:spMk id="2" creationId="{0934379D-9E9F-4D58-8555-ECC0B9E6DDA3}"/>
          </ac:spMkLst>
        </pc:spChg>
        <pc:spChg chg="del">
          <ac:chgData name="Venkata Merapureddy" userId="S::venkata_merapureddy@thbs.com::34921c16-ed0c-4187-adc3-a46904a09618" providerId="AD" clId="Web-{A85B7EF2-048D-839E-6463-22FAEEA5E814}" dt="2021-11-28T08:12:50.061" v="703"/>
          <ac:spMkLst>
            <pc:docMk/>
            <pc:sldMk cId="520767951" sldId="269"/>
            <ac:spMk id="3" creationId="{4DF79917-B024-427D-AD91-8DC067262D76}"/>
          </ac:spMkLst>
        </pc:spChg>
        <pc:spChg chg="add">
          <ac:chgData name="Venkata Merapureddy" userId="S::venkata_merapureddy@thbs.com::34921c16-ed0c-4187-adc3-a46904a09618" providerId="AD" clId="Web-{A85B7EF2-048D-839E-6463-22FAEEA5E814}" dt="2021-11-28T08:12:50.061" v="703"/>
          <ac:spMkLst>
            <pc:docMk/>
            <pc:sldMk cId="520767951" sldId="269"/>
            <ac:spMk id="9" creationId="{09A1C012-8297-4361-ACE8-A2509FB18911}"/>
          </ac:spMkLst>
        </pc:spChg>
        <pc:spChg chg="add">
          <ac:chgData name="Venkata Merapureddy" userId="S::venkata_merapureddy@thbs.com::34921c16-ed0c-4187-adc3-a46904a09618" providerId="AD" clId="Web-{A85B7EF2-048D-839E-6463-22FAEEA5E814}" dt="2021-11-28T08:12:50.061" v="703"/>
          <ac:spMkLst>
            <pc:docMk/>
            <pc:sldMk cId="520767951" sldId="269"/>
            <ac:spMk id="11" creationId="{4AA13AD3-0A4F-475A-BEBB-DEEFF5C096C3}"/>
          </ac:spMkLst>
        </pc:spChg>
        <pc:spChg chg="add">
          <ac:chgData name="Venkata Merapureddy" userId="S::venkata_merapureddy@thbs.com::34921c16-ed0c-4187-adc3-a46904a09618" providerId="AD" clId="Web-{A85B7EF2-048D-839E-6463-22FAEEA5E814}" dt="2021-11-28T08:12:50.061" v="703"/>
          <ac:spMkLst>
            <pc:docMk/>
            <pc:sldMk cId="520767951" sldId="269"/>
            <ac:spMk id="13" creationId="{1C2F3FA0-960A-435A-AC72-8ADCBF50F7D2}"/>
          </ac:spMkLst>
        </pc:spChg>
        <pc:picChg chg="add">
          <ac:chgData name="Venkata Merapureddy" userId="S::venkata_merapureddy@thbs.com::34921c16-ed0c-4187-adc3-a46904a09618" providerId="AD" clId="Web-{A85B7EF2-048D-839E-6463-22FAEEA5E814}" dt="2021-11-28T08:12:50.061" v="703"/>
          <ac:picMkLst>
            <pc:docMk/>
            <pc:sldMk cId="520767951" sldId="269"/>
            <ac:picMk id="5" creationId="{0B553EB6-7401-4968-BCC9-D2D6C67E8C1A}"/>
          </ac:picMkLst>
        </pc:picChg>
      </pc:sldChg>
      <pc:sldChg chg="delSp new">
        <pc:chgData name="Venkata Merapureddy" userId="S::venkata_merapureddy@thbs.com::34921c16-ed0c-4187-adc3-a46904a09618" providerId="AD" clId="Web-{A85B7EF2-048D-839E-6463-22FAEEA5E814}" dt="2021-11-28T08:13:01.640" v="705"/>
        <pc:sldMkLst>
          <pc:docMk/>
          <pc:sldMk cId="486286482" sldId="270"/>
        </pc:sldMkLst>
        <pc:spChg chg="del">
          <ac:chgData name="Venkata Merapureddy" userId="S::venkata_merapureddy@thbs.com::34921c16-ed0c-4187-adc3-a46904a09618" providerId="AD" clId="Web-{A85B7EF2-048D-839E-6463-22FAEEA5E814}" dt="2021-11-28T08:13:01.640" v="705"/>
          <ac:spMkLst>
            <pc:docMk/>
            <pc:sldMk cId="486286482" sldId="270"/>
            <ac:spMk id="2" creationId="{B9057592-B178-41B5-B86C-4596513835DF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634C0E-4176-4330-A84A-135085F6C09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5FE607E-8004-4D02-9DD4-2902A97A3F23}">
      <dgm:prSet/>
      <dgm:spPr/>
      <dgm:t>
        <a:bodyPr/>
        <a:lstStyle/>
        <a:p>
          <a:pPr>
            <a:defRPr cap="all"/>
          </a:pPr>
          <a:r>
            <a:rPr lang="en-US" baseline="0"/>
            <a:t>Problem Statement</a:t>
          </a:r>
          <a:endParaRPr lang="en-US"/>
        </a:p>
      </dgm:t>
    </dgm:pt>
    <dgm:pt modelId="{9F511A0F-1A42-4A82-A77A-7847DAD9E1F5}" type="parTrans" cxnId="{7CB7216F-92D0-4010-97E5-F190D062DF6C}">
      <dgm:prSet/>
      <dgm:spPr/>
      <dgm:t>
        <a:bodyPr/>
        <a:lstStyle/>
        <a:p>
          <a:endParaRPr lang="en-US"/>
        </a:p>
      </dgm:t>
    </dgm:pt>
    <dgm:pt modelId="{90285BD7-770D-493A-B478-7921255F1D9D}" type="sibTrans" cxnId="{7CB7216F-92D0-4010-97E5-F190D062DF6C}">
      <dgm:prSet/>
      <dgm:spPr/>
      <dgm:t>
        <a:bodyPr/>
        <a:lstStyle/>
        <a:p>
          <a:endParaRPr lang="en-US"/>
        </a:p>
      </dgm:t>
    </dgm:pt>
    <dgm:pt modelId="{ED694B2D-0A34-44A0-A9CB-7D79A941705A}">
      <dgm:prSet/>
      <dgm:spPr/>
      <dgm:t>
        <a:bodyPr/>
        <a:lstStyle/>
        <a:p>
          <a:pPr>
            <a:defRPr cap="all"/>
          </a:pPr>
          <a:r>
            <a:rPr lang="en-US" baseline="0"/>
            <a:t>Detail Description</a:t>
          </a:r>
          <a:endParaRPr lang="en-US"/>
        </a:p>
      </dgm:t>
    </dgm:pt>
    <dgm:pt modelId="{3701BBDB-B803-44F6-B016-141EA6798024}" type="parTrans" cxnId="{6DAB4DA2-D3C2-4D2C-9EB3-B0E3C43267A4}">
      <dgm:prSet/>
      <dgm:spPr/>
      <dgm:t>
        <a:bodyPr/>
        <a:lstStyle/>
        <a:p>
          <a:endParaRPr lang="en-US"/>
        </a:p>
      </dgm:t>
    </dgm:pt>
    <dgm:pt modelId="{FADDF559-0FBA-43F4-BA31-88C26B432A39}" type="sibTrans" cxnId="{6DAB4DA2-D3C2-4D2C-9EB3-B0E3C43267A4}">
      <dgm:prSet/>
      <dgm:spPr/>
      <dgm:t>
        <a:bodyPr/>
        <a:lstStyle/>
        <a:p>
          <a:endParaRPr lang="en-US"/>
        </a:p>
      </dgm:t>
    </dgm:pt>
    <dgm:pt modelId="{8CB837BB-019C-4DC0-8D34-FA7453EED42E}">
      <dgm:prSet/>
      <dgm:spPr/>
      <dgm:t>
        <a:bodyPr/>
        <a:lstStyle/>
        <a:p>
          <a:pPr>
            <a:defRPr cap="all"/>
          </a:pPr>
          <a:r>
            <a:rPr lang="en-US" baseline="0"/>
            <a:t>Design/Architecture</a:t>
          </a:r>
          <a:endParaRPr lang="en-US"/>
        </a:p>
      </dgm:t>
    </dgm:pt>
    <dgm:pt modelId="{D39458D7-B1B1-4EE3-8C18-DAADE86B7CC7}" type="parTrans" cxnId="{E9757D50-71D4-4D03-B2D3-4AC860EE049A}">
      <dgm:prSet/>
      <dgm:spPr/>
      <dgm:t>
        <a:bodyPr/>
        <a:lstStyle/>
        <a:p>
          <a:endParaRPr lang="en-US"/>
        </a:p>
      </dgm:t>
    </dgm:pt>
    <dgm:pt modelId="{0CA6FF3A-9634-4749-9A55-5963118897E5}" type="sibTrans" cxnId="{E9757D50-71D4-4D03-B2D3-4AC860EE049A}">
      <dgm:prSet/>
      <dgm:spPr/>
      <dgm:t>
        <a:bodyPr/>
        <a:lstStyle/>
        <a:p>
          <a:endParaRPr lang="en-US"/>
        </a:p>
      </dgm:t>
    </dgm:pt>
    <dgm:pt modelId="{F7E681DD-F40E-4A0A-9D99-58663DEB42C1}">
      <dgm:prSet/>
      <dgm:spPr/>
      <dgm:t>
        <a:bodyPr/>
        <a:lstStyle/>
        <a:p>
          <a:pPr>
            <a:defRPr cap="all"/>
          </a:pPr>
          <a:r>
            <a:rPr lang="en-US" baseline="0"/>
            <a:t>Technologies Used</a:t>
          </a:r>
          <a:endParaRPr lang="en-US"/>
        </a:p>
      </dgm:t>
    </dgm:pt>
    <dgm:pt modelId="{D578465E-956B-491E-86E7-F122A2D98020}" type="parTrans" cxnId="{FD1CBC61-FE66-46AD-A3C8-FC6316F1AD70}">
      <dgm:prSet/>
      <dgm:spPr/>
      <dgm:t>
        <a:bodyPr/>
        <a:lstStyle/>
        <a:p>
          <a:endParaRPr lang="en-US"/>
        </a:p>
      </dgm:t>
    </dgm:pt>
    <dgm:pt modelId="{1A651F8A-6FA7-4E07-8C9C-D9DA05D7BC6C}" type="sibTrans" cxnId="{FD1CBC61-FE66-46AD-A3C8-FC6316F1AD70}">
      <dgm:prSet/>
      <dgm:spPr/>
      <dgm:t>
        <a:bodyPr/>
        <a:lstStyle/>
        <a:p>
          <a:endParaRPr lang="en-US"/>
        </a:p>
      </dgm:t>
    </dgm:pt>
    <dgm:pt modelId="{C102588D-2F64-4C8E-B5AA-EB38E08642F7}">
      <dgm:prSet/>
      <dgm:spPr/>
      <dgm:t>
        <a:bodyPr/>
        <a:lstStyle/>
        <a:p>
          <a:pPr>
            <a:defRPr cap="all"/>
          </a:pPr>
          <a:r>
            <a:rPr lang="en-US" baseline="0"/>
            <a:t>Screenshots</a:t>
          </a:r>
          <a:endParaRPr lang="en-US"/>
        </a:p>
      </dgm:t>
    </dgm:pt>
    <dgm:pt modelId="{999CAE69-7CAB-4C1D-A539-A25C2EFF69D8}" type="parTrans" cxnId="{0E371A99-746E-47CA-8B6B-939B2CEC77C6}">
      <dgm:prSet/>
      <dgm:spPr/>
      <dgm:t>
        <a:bodyPr/>
        <a:lstStyle/>
        <a:p>
          <a:endParaRPr lang="en-US"/>
        </a:p>
      </dgm:t>
    </dgm:pt>
    <dgm:pt modelId="{142BD2C4-F980-4BFF-9C63-5E8BE17C9D73}" type="sibTrans" cxnId="{0E371A99-746E-47CA-8B6B-939B2CEC77C6}">
      <dgm:prSet/>
      <dgm:spPr/>
      <dgm:t>
        <a:bodyPr/>
        <a:lstStyle/>
        <a:p>
          <a:endParaRPr lang="en-US"/>
        </a:p>
      </dgm:t>
    </dgm:pt>
    <dgm:pt modelId="{20571912-705B-4C42-85C0-CC2A97C07963}" type="pres">
      <dgm:prSet presAssocID="{65634C0E-4176-4330-A84A-135085F6C096}" presName="root" presStyleCnt="0">
        <dgm:presLayoutVars>
          <dgm:dir/>
          <dgm:resizeHandles val="exact"/>
        </dgm:presLayoutVars>
      </dgm:prSet>
      <dgm:spPr/>
    </dgm:pt>
    <dgm:pt modelId="{72AD3E4F-8B89-40FE-BC87-206DEC0CE948}" type="pres">
      <dgm:prSet presAssocID="{05FE607E-8004-4D02-9DD4-2902A97A3F23}" presName="compNode" presStyleCnt="0"/>
      <dgm:spPr/>
    </dgm:pt>
    <dgm:pt modelId="{983FAA54-37C1-4BBF-864A-FF04C5F1D6A2}" type="pres">
      <dgm:prSet presAssocID="{05FE607E-8004-4D02-9DD4-2902A97A3F23}" presName="iconBgRect" presStyleLbl="bgShp" presStyleIdx="0" presStyleCnt="5"/>
      <dgm:spPr/>
    </dgm:pt>
    <dgm:pt modelId="{53F68D4A-BE50-4C88-975C-6F5FDD4E28E1}" type="pres">
      <dgm:prSet presAssocID="{05FE607E-8004-4D02-9DD4-2902A97A3F2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824D070-BF9F-4FBE-8037-D442C1C39761}" type="pres">
      <dgm:prSet presAssocID="{05FE607E-8004-4D02-9DD4-2902A97A3F23}" presName="spaceRect" presStyleCnt="0"/>
      <dgm:spPr/>
    </dgm:pt>
    <dgm:pt modelId="{CE025149-B475-4392-9BB8-F67573DD36D3}" type="pres">
      <dgm:prSet presAssocID="{05FE607E-8004-4D02-9DD4-2902A97A3F23}" presName="textRect" presStyleLbl="revTx" presStyleIdx="0" presStyleCnt="5">
        <dgm:presLayoutVars>
          <dgm:chMax val="1"/>
          <dgm:chPref val="1"/>
        </dgm:presLayoutVars>
      </dgm:prSet>
      <dgm:spPr/>
    </dgm:pt>
    <dgm:pt modelId="{3BFBE1C9-E9F9-4A16-8E4C-921D7EB58281}" type="pres">
      <dgm:prSet presAssocID="{90285BD7-770D-493A-B478-7921255F1D9D}" presName="sibTrans" presStyleCnt="0"/>
      <dgm:spPr/>
    </dgm:pt>
    <dgm:pt modelId="{17EEE2C4-4CE5-42EF-A8E3-2D9D9AEEA949}" type="pres">
      <dgm:prSet presAssocID="{ED694B2D-0A34-44A0-A9CB-7D79A941705A}" presName="compNode" presStyleCnt="0"/>
      <dgm:spPr/>
    </dgm:pt>
    <dgm:pt modelId="{88C5EA75-56E5-449E-928F-DE02DEA00E7C}" type="pres">
      <dgm:prSet presAssocID="{ED694B2D-0A34-44A0-A9CB-7D79A941705A}" presName="iconBgRect" presStyleLbl="bgShp" presStyleIdx="1" presStyleCnt="5"/>
      <dgm:spPr/>
    </dgm:pt>
    <dgm:pt modelId="{A22D2709-CF17-4DD6-9CA7-4B044E144FBF}" type="pres">
      <dgm:prSet presAssocID="{ED694B2D-0A34-44A0-A9CB-7D79A941705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chitecture"/>
        </a:ext>
      </dgm:extLst>
    </dgm:pt>
    <dgm:pt modelId="{D31CFEFC-1289-4892-814B-E74F799BD191}" type="pres">
      <dgm:prSet presAssocID="{ED694B2D-0A34-44A0-A9CB-7D79A941705A}" presName="spaceRect" presStyleCnt="0"/>
      <dgm:spPr/>
    </dgm:pt>
    <dgm:pt modelId="{7D7E80D8-479E-447E-B949-0D10C3ADCDE7}" type="pres">
      <dgm:prSet presAssocID="{ED694B2D-0A34-44A0-A9CB-7D79A941705A}" presName="textRect" presStyleLbl="revTx" presStyleIdx="1" presStyleCnt="5">
        <dgm:presLayoutVars>
          <dgm:chMax val="1"/>
          <dgm:chPref val="1"/>
        </dgm:presLayoutVars>
      </dgm:prSet>
      <dgm:spPr/>
    </dgm:pt>
    <dgm:pt modelId="{600C1309-B894-4018-BC1C-E3AC0C2940B4}" type="pres">
      <dgm:prSet presAssocID="{FADDF559-0FBA-43F4-BA31-88C26B432A39}" presName="sibTrans" presStyleCnt="0"/>
      <dgm:spPr/>
    </dgm:pt>
    <dgm:pt modelId="{293D383D-FE4F-4BA4-A041-1A2505DEA4BC}" type="pres">
      <dgm:prSet presAssocID="{8CB837BB-019C-4DC0-8D34-FA7453EED42E}" presName="compNode" presStyleCnt="0"/>
      <dgm:spPr/>
    </dgm:pt>
    <dgm:pt modelId="{80C4467B-6953-4A30-93DC-4DD17911142B}" type="pres">
      <dgm:prSet presAssocID="{8CB837BB-019C-4DC0-8D34-FA7453EED42E}" presName="iconBgRect" presStyleLbl="bgShp" presStyleIdx="2" presStyleCnt="5"/>
      <dgm:spPr/>
    </dgm:pt>
    <dgm:pt modelId="{C5F2758B-9F91-4846-939B-37EE22171753}" type="pres">
      <dgm:prSet presAssocID="{8CB837BB-019C-4DC0-8D34-FA7453EED42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471726E-9366-4516-B99D-4F709DBD1DFB}" type="pres">
      <dgm:prSet presAssocID="{8CB837BB-019C-4DC0-8D34-FA7453EED42E}" presName="spaceRect" presStyleCnt="0"/>
      <dgm:spPr/>
    </dgm:pt>
    <dgm:pt modelId="{6FEAE859-FB81-4BF9-9BBF-A81BD2C8A0DA}" type="pres">
      <dgm:prSet presAssocID="{8CB837BB-019C-4DC0-8D34-FA7453EED42E}" presName="textRect" presStyleLbl="revTx" presStyleIdx="2" presStyleCnt="5">
        <dgm:presLayoutVars>
          <dgm:chMax val="1"/>
          <dgm:chPref val="1"/>
        </dgm:presLayoutVars>
      </dgm:prSet>
      <dgm:spPr/>
    </dgm:pt>
    <dgm:pt modelId="{A0085A78-8903-4C32-9AC7-AA20EA28C371}" type="pres">
      <dgm:prSet presAssocID="{0CA6FF3A-9634-4749-9A55-5963118897E5}" presName="sibTrans" presStyleCnt="0"/>
      <dgm:spPr/>
    </dgm:pt>
    <dgm:pt modelId="{F261234C-FFEA-4643-84C3-F29036F9E3ED}" type="pres">
      <dgm:prSet presAssocID="{F7E681DD-F40E-4A0A-9D99-58663DEB42C1}" presName="compNode" presStyleCnt="0"/>
      <dgm:spPr/>
    </dgm:pt>
    <dgm:pt modelId="{833A8D2E-5A4F-400B-AFD8-BC9CA25980D3}" type="pres">
      <dgm:prSet presAssocID="{F7E681DD-F40E-4A0A-9D99-58663DEB42C1}" presName="iconBgRect" presStyleLbl="bgShp" presStyleIdx="3" presStyleCnt="5"/>
      <dgm:spPr/>
    </dgm:pt>
    <dgm:pt modelId="{F69D60AE-FB20-4C95-A935-83DD95820B8A}" type="pres">
      <dgm:prSet presAssocID="{F7E681DD-F40E-4A0A-9D99-58663DEB42C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5EECDC5C-8668-436F-95AA-B8CBF32FC556}" type="pres">
      <dgm:prSet presAssocID="{F7E681DD-F40E-4A0A-9D99-58663DEB42C1}" presName="spaceRect" presStyleCnt="0"/>
      <dgm:spPr/>
    </dgm:pt>
    <dgm:pt modelId="{12655A69-B053-4EA4-A622-5183C72704D6}" type="pres">
      <dgm:prSet presAssocID="{F7E681DD-F40E-4A0A-9D99-58663DEB42C1}" presName="textRect" presStyleLbl="revTx" presStyleIdx="3" presStyleCnt="5">
        <dgm:presLayoutVars>
          <dgm:chMax val="1"/>
          <dgm:chPref val="1"/>
        </dgm:presLayoutVars>
      </dgm:prSet>
      <dgm:spPr/>
    </dgm:pt>
    <dgm:pt modelId="{D8194C07-35FD-477B-8611-E0939DE84511}" type="pres">
      <dgm:prSet presAssocID="{1A651F8A-6FA7-4E07-8C9C-D9DA05D7BC6C}" presName="sibTrans" presStyleCnt="0"/>
      <dgm:spPr/>
    </dgm:pt>
    <dgm:pt modelId="{D0591846-AA65-414E-AAD5-EDD2A190AF9D}" type="pres">
      <dgm:prSet presAssocID="{C102588D-2F64-4C8E-B5AA-EB38E08642F7}" presName="compNode" presStyleCnt="0"/>
      <dgm:spPr/>
    </dgm:pt>
    <dgm:pt modelId="{53FB727B-E5DC-4718-A454-A58F89A4A142}" type="pres">
      <dgm:prSet presAssocID="{C102588D-2F64-4C8E-B5AA-EB38E08642F7}" presName="iconBgRect" presStyleLbl="bgShp" presStyleIdx="4" presStyleCnt="5"/>
      <dgm:spPr/>
    </dgm:pt>
    <dgm:pt modelId="{8879DC95-0063-4611-833C-0ADA535863A0}" type="pres">
      <dgm:prSet presAssocID="{C102588D-2F64-4C8E-B5AA-EB38E08642F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D2482788-E232-4E7F-A769-BEF3A0CFEB7C}" type="pres">
      <dgm:prSet presAssocID="{C102588D-2F64-4C8E-B5AA-EB38E08642F7}" presName="spaceRect" presStyleCnt="0"/>
      <dgm:spPr/>
    </dgm:pt>
    <dgm:pt modelId="{0402CD45-3C58-4227-AFAD-B91AD86E57FF}" type="pres">
      <dgm:prSet presAssocID="{C102588D-2F64-4C8E-B5AA-EB38E08642F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09B4914-B168-4031-A82E-09E9E20A543A}" type="presOf" srcId="{05FE607E-8004-4D02-9DD4-2902A97A3F23}" destId="{CE025149-B475-4392-9BB8-F67573DD36D3}" srcOrd="0" destOrd="0" presId="urn:microsoft.com/office/officeart/2018/5/layout/IconCircleLabelList"/>
    <dgm:cxn modelId="{4AAED629-49F8-48A2-8099-E560CB46D23E}" type="presOf" srcId="{C102588D-2F64-4C8E-B5AA-EB38E08642F7}" destId="{0402CD45-3C58-4227-AFAD-B91AD86E57FF}" srcOrd="0" destOrd="0" presId="urn:microsoft.com/office/officeart/2018/5/layout/IconCircleLabelList"/>
    <dgm:cxn modelId="{FD1CBC61-FE66-46AD-A3C8-FC6316F1AD70}" srcId="{65634C0E-4176-4330-A84A-135085F6C096}" destId="{F7E681DD-F40E-4A0A-9D99-58663DEB42C1}" srcOrd="3" destOrd="0" parTransId="{D578465E-956B-491E-86E7-F122A2D98020}" sibTransId="{1A651F8A-6FA7-4E07-8C9C-D9DA05D7BC6C}"/>
    <dgm:cxn modelId="{73FFBD44-79A3-4CF7-9C06-A2B4D1078F23}" type="presOf" srcId="{F7E681DD-F40E-4A0A-9D99-58663DEB42C1}" destId="{12655A69-B053-4EA4-A622-5183C72704D6}" srcOrd="0" destOrd="0" presId="urn:microsoft.com/office/officeart/2018/5/layout/IconCircleLabelList"/>
    <dgm:cxn modelId="{EE77C168-D878-45BF-8170-3DF7B68C8BF8}" type="presOf" srcId="{ED694B2D-0A34-44A0-A9CB-7D79A941705A}" destId="{7D7E80D8-479E-447E-B949-0D10C3ADCDE7}" srcOrd="0" destOrd="0" presId="urn:microsoft.com/office/officeart/2018/5/layout/IconCircleLabelList"/>
    <dgm:cxn modelId="{7CB7216F-92D0-4010-97E5-F190D062DF6C}" srcId="{65634C0E-4176-4330-A84A-135085F6C096}" destId="{05FE607E-8004-4D02-9DD4-2902A97A3F23}" srcOrd="0" destOrd="0" parTransId="{9F511A0F-1A42-4A82-A77A-7847DAD9E1F5}" sibTransId="{90285BD7-770D-493A-B478-7921255F1D9D}"/>
    <dgm:cxn modelId="{E9757D50-71D4-4D03-B2D3-4AC860EE049A}" srcId="{65634C0E-4176-4330-A84A-135085F6C096}" destId="{8CB837BB-019C-4DC0-8D34-FA7453EED42E}" srcOrd="2" destOrd="0" parTransId="{D39458D7-B1B1-4EE3-8C18-DAADE86B7CC7}" sibTransId="{0CA6FF3A-9634-4749-9A55-5963118897E5}"/>
    <dgm:cxn modelId="{0E371A99-746E-47CA-8B6B-939B2CEC77C6}" srcId="{65634C0E-4176-4330-A84A-135085F6C096}" destId="{C102588D-2F64-4C8E-B5AA-EB38E08642F7}" srcOrd="4" destOrd="0" parTransId="{999CAE69-7CAB-4C1D-A539-A25C2EFF69D8}" sibTransId="{142BD2C4-F980-4BFF-9C63-5E8BE17C9D73}"/>
    <dgm:cxn modelId="{6DAB4DA2-D3C2-4D2C-9EB3-B0E3C43267A4}" srcId="{65634C0E-4176-4330-A84A-135085F6C096}" destId="{ED694B2D-0A34-44A0-A9CB-7D79A941705A}" srcOrd="1" destOrd="0" parTransId="{3701BBDB-B803-44F6-B016-141EA6798024}" sibTransId="{FADDF559-0FBA-43F4-BA31-88C26B432A39}"/>
    <dgm:cxn modelId="{A79B78F5-5050-464C-A516-40D91A976D72}" type="presOf" srcId="{8CB837BB-019C-4DC0-8D34-FA7453EED42E}" destId="{6FEAE859-FB81-4BF9-9BBF-A81BD2C8A0DA}" srcOrd="0" destOrd="0" presId="urn:microsoft.com/office/officeart/2018/5/layout/IconCircleLabelList"/>
    <dgm:cxn modelId="{0163CBF7-1CD4-4E1D-A483-78A560FC3445}" type="presOf" srcId="{65634C0E-4176-4330-A84A-135085F6C096}" destId="{20571912-705B-4C42-85C0-CC2A97C07963}" srcOrd="0" destOrd="0" presId="urn:microsoft.com/office/officeart/2018/5/layout/IconCircleLabelList"/>
    <dgm:cxn modelId="{133CEA4F-D4DF-4CD5-94E3-33154F6135B2}" type="presParOf" srcId="{20571912-705B-4C42-85C0-CC2A97C07963}" destId="{72AD3E4F-8B89-40FE-BC87-206DEC0CE948}" srcOrd="0" destOrd="0" presId="urn:microsoft.com/office/officeart/2018/5/layout/IconCircleLabelList"/>
    <dgm:cxn modelId="{FD7B2E42-53F7-4EAB-A6BD-B6B9D2A21361}" type="presParOf" srcId="{72AD3E4F-8B89-40FE-BC87-206DEC0CE948}" destId="{983FAA54-37C1-4BBF-864A-FF04C5F1D6A2}" srcOrd="0" destOrd="0" presId="urn:microsoft.com/office/officeart/2018/5/layout/IconCircleLabelList"/>
    <dgm:cxn modelId="{2356B6EF-09A2-4085-B8A6-7AD2E86D844C}" type="presParOf" srcId="{72AD3E4F-8B89-40FE-BC87-206DEC0CE948}" destId="{53F68D4A-BE50-4C88-975C-6F5FDD4E28E1}" srcOrd="1" destOrd="0" presId="urn:microsoft.com/office/officeart/2018/5/layout/IconCircleLabelList"/>
    <dgm:cxn modelId="{947BDC57-9704-415F-A08E-049A84301B39}" type="presParOf" srcId="{72AD3E4F-8B89-40FE-BC87-206DEC0CE948}" destId="{C824D070-BF9F-4FBE-8037-D442C1C39761}" srcOrd="2" destOrd="0" presId="urn:microsoft.com/office/officeart/2018/5/layout/IconCircleLabelList"/>
    <dgm:cxn modelId="{68AC8B06-DE72-4A40-AB56-E3785EA97FE6}" type="presParOf" srcId="{72AD3E4F-8B89-40FE-BC87-206DEC0CE948}" destId="{CE025149-B475-4392-9BB8-F67573DD36D3}" srcOrd="3" destOrd="0" presId="urn:microsoft.com/office/officeart/2018/5/layout/IconCircleLabelList"/>
    <dgm:cxn modelId="{CD422296-DAE8-4316-82B3-AD64827B03D3}" type="presParOf" srcId="{20571912-705B-4C42-85C0-CC2A97C07963}" destId="{3BFBE1C9-E9F9-4A16-8E4C-921D7EB58281}" srcOrd="1" destOrd="0" presId="urn:microsoft.com/office/officeart/2018/5/layout/IconCircleLabelList"/>
    <dgm:cxn modelId="{0D08261A-2995-4C47-9EE2-3230349AD71C}" type="presParOf" srcId="{20571912-705B-4C42-85C0-CC2A97C07963}" destId="{17EEE2C4-4CE5-42EF-A8E3-2D9D9AEEA949}" srcOrd="2" destOrd="0" presId="urn:microsoft.com/office/officeart/2018/5/layout/IconCircleLabelList"/>
    <dgm:cxn modelId="{7C7BA527-37D9-4920-AD85-842D8CA9B1DB}" type="presParOf" srcId="{17EEE2C4-4CE5-42EF-A8E3-2D9D9AEEA949}" destId="{88C5EA75-56E5-449E-928F-DE02DEA00E7C}" srcOrd="0" destOrd="0" presId="urn:microsoft.com/office/officeart/2018/5/layout/IconCircleLabelList"/>
    <dgm:cxn modelId="{C01FBEBF-F5EA-4CC1-A763-5F324B69B086}" type="presParOf" srcId="{17EEE2C4-4CE5-42EF-A8E3-2D9D9AEEA949}" destId="{A22D2709-CF17-4DD6-9CA7-4B044E144FBF}" srcOrd="1" destOrd="0" presId="urn:microsoft.com/office/officeart/2018/5/layout/IconCircleLabelList"/>
    <dgm:cxn modelId="{860F4275-9B32-4DDC-8E27-1B2284D5CBAF}" type="presParOf" srcId="{17EEE2C4-4CE5-42EF-A8E3-2D9D9AEEA949}" destId="{D31CFEFC-1289-4892-814B-E74F799BD191}" srcOrd="2" destOrd="0" presId="urn:microsoft.com/office/officeart/2018/5/layout/IconCircleLabelList"/>
    <dgm:cxn modelId="{430C8574-74CB-4E51-B3DB-E19E48EE68D5}" type="presParOf" srcId="{17EEE2C4-4CE5-42EF-A8E3-2D9D9AEEA949}" destId="{7D7E80D8-479E-447E-B949-0D10C3ADCDE7}" srcOrd="3" destOrd="0" presId="urn:microsoft.com/office/officeart/2018/5/layout/IconCircleLabelList"/>
    <dgm:cxn modelId="{AF3F4640-14E3-45F6-ADA9-1CBFA96E9D7B}" type="presParOf" srcId="{20571912-705B-4C42-85C0-CC2A97C07963}" destId="{600C1309-B894-4018-BC1C-E3AC0C2940B4}" srcOrd="3" destOrd="0" presId="urn:microsoft.com/office/officeart/2018/5/layout/IconCircleLabelList"/>
    <dgm:cxn modelId="{E3FCF2BB-18D5-410E-B9F6-6E6DD003E7D6}" type="presParOf" srcId="{20571912-705B-4C42-85C0-CC2A97C07963}" destId="{293D383D-FE4F-4BA4-A041-1A2505DEA4BC}" srcOrd="4" destOrd="0" presId="urn:microsoft.com/office/officeart/2018/5/layout/IconCircleLabelList"/>
    <dgm:cxn modelId="{276A6D72-06AD-4574-9A6F-06520751E7E8}" type="presParOf" srcId="{293D383D-FE4F-4BA4-A041-1A2505DEA4BC}" destId="{80C4467B-6953-4A30-93DC-4DD17911142B}" srcOrd="0" destOrd="0" presId="urn:microsoft.com/office/officeart/2018/5/layout/IconCircleLabelList"/>
    <dgm:cxn modelId="{CE9F75E5-04FC-49A1-8177-DD6AA85D3480}" type="presParOf" srcId="{293D383D-FE4F-4BA4-A041-1A2505DEA4BC}" destId="{C5F2758B-9F91-4846-939B-37EE22171753}" srcOrd="1" destOrd="0" presId="urn:microsoft.com/office/officeart/2018/5/layout/IconCircleLabelList"/>
    <dgm:cxn modelId="{E2A251D8-3E65-4BAA-96DF-02CD1FCEC1B5}" type="presParOf" srcId="{293D383D-FE4F-4BA4-A041-1A2505DEA4BC}" destId="{E471726E-9366-4516-B99D-4F709DBD1DFB}" srcOrd="2" destOrd="0" presId="urn:microsoft.com/office/officeart/2018/5/layout/IconCircleLabelList"/>
    <dgm:cxn modelId="{47CB3146-3C1A-4BE3-B3B4-E6B0CFBB5436}" type="presParOf" srcId="{293D383D-FE4F-4BA4-A041-1A2505DEA4BC}" destId="{6FEAE859-FB81-4BF9-9BBF-A81BD2C8A0DA}" srcOrd="3" destOrd="0" presId="urn:microsoft.com/office/officeart/2018/5/layout/IconCircleLabelList"/>
    <dgm:cxn modelId="{347E1A5F-EC1E-4A1F-B31E-EADAD3040BAA}" type="presParOf" srcId="{20571912-705B-4C42-85C0-CC2A97C07963}" destId="{A0085A78-8903-4C32-9AC7-AA20EA28C371}" srcOrd="5" destOrd="0" presId="urn:microsoft.com/office/officeart/2018/5/layout/IconCircleLabelList"/>
    <dgm:cxn modelId="{A63A1401-DA5A-4B4C-96B3-7AED6D5CB8D4}" type="presParOf" srcId="{20571912-705B-4C42-85C0-CC2A97C07963}" destId="{F261234C-FFEA-4643-84C3-F29036F9E3ED}" srcOrd="6" destOrd="0" presId="urn:microsoft.com/office/officeart/2018/5/layout/IconCircleLabelList"/>
    <dgm:cxn modelId="{9364CD46-C4BC-43A0-8E1C-938DCAF43346}" type="presParOf" srcId="{F261234C-FFEA-4643-84C3-F29036F9E3ED}" destId="{833A8D2E-5A4F-400B-AFD8-BC9CA25980D3}" srcOrd="0" destOrd="0" presId="urn:microsoft.com/office/officeart/2018/5/layout/IconCircleLabelList"/>
    <dgm:cxn modelId="{B9A92050-0571-4963-9F03-E74C83CD18D6}" type="presParOf" srcId="{F261234C-FFEA-4643-84C3-F29036F9E3ED}" destId="{F69D60AE-FB20-4C95-A935-83DD95820B8A}" srcOrd="1" destOrd="0" presId="urn:microsoft.com/office/officeart/2018/5/layout/IconCircleLabelList"/>
    <dgm:cxn modelId="{85C5A330-B7BB-4026-A737-6A8D4F603DC9}" type="presParOf" srcId="{F261234C-FFEA-4643-84C3-F29036F9E3ED}" destId="{5EECDC5C-8668-436F-95AA-B8CBF32FC556}" srcOrd="2" destOrd="0" presId="urn:microsoft.com/office/officeart/2018/5/layout/IconCircleLabelList"/>
    <dgm:cxn modelId="{2CE2893A-F114-4A30-A5BE-CBD1A20D3797}" type="presParOf" srcId="{F261234C-FFEA-4643-84C3-F29036F9E3ED}" destId="{12655A69-B053-4EA4-A622-5183C72704D6}" srcOrd="3" destOrd="0" presId="urn:microsoft.com/office/officeart/2018/5/layout/IconCircleLabelList"/>
    <dgm:cxn modelId="{2E3B26DB-3053-4297-AEC0-A9F9D36D0729}" type="presParOf" srcId="{20571912-705B-4C42-85C0-CC2A97C07963}" destId="{D8194C07-35FD-477B-8611-E0939DE84511}" srcOrd="7" destOrd="0" presId="urn:microsoft.com/office/officeart/2018/5/layout/IconCircleLabelList"/>
    <dgm:cxn modelId="{2804B0F8-F52C-498B-98C6-806070AC577B}" type="presParOf" srcId="{20571912-705B-4C42-85C0-CC2A97C07963}" destId="{D0591846-AA65-414E-AAD5-EDD2A190AF9D}" srcOrd="8" destOrd="0" presId="urn:microsoft.com/office/officeart/2018/5/layout/IconCircleLabelList"/>
    <dgm:cxn modelId="{D65308F8-E51A-4A4C-AAA7-B748777F8C97}" type="presParOf" srcId="{D0591846-AA65-414E-AAD5-EDD2A190AF9D}" destId="{53FB727B-E5DC-4718-A454-A58F89A4A142}" srcOrd="0" destOrd="0" presId="urn:microsoft.com/office/officeart/2018/5/layout/IconCircleLabelList"/>
    <dgm:cxn modelId="{4591CCA4-5018-4F8C-A6C9-52A95F033AE2}" type="presParOf" srcId="{D0591846-AA65-414E-AAD5-EDD2A190AF9D}" destId="{8879DC95-0063-4611-833C-0ADA535863A0}" srcOrd="1" destOrd="0" presId="urn:microsoft.com/office/officeart/2018/5/layout/IconCircleLabelList"/>
    <dgm:cxn modelId="{01C7B387-696F-47AD-94AB-38933766FD68}" type="presParOf" srcId="{D0591846-AA65-414E-AAD5-EDD2A190AF9D}" destId="{D2482788-E232-4E7F-A769-BEF3A0CFEB7C}" srcOrd="2" destOrd="0" presId="urn:microsoft.com/office/officeart/2018/5/layout/IconCircleLabelList"/>
    <dgm:cxn modelId="{27897787-EC4B-4A8E-B687-062D84E00B23}" type="presParOf" srcId="{D0591846-AA65-414E-AAD5-EDD2A190AF9D}" destId="{0402CD45-3C58-4227-AFAD-B91AD86E57F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529A10-9BA6-4B2D-9FB0-8FA672D136E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BDDD0CF-5C70-47D4-8751-511040C2BBDD}">
      <dgm:prSet/>
      <dgm:spPr/>
      <dgm:t>
        <a:bodyPr/>
        <a:lstStyle/>
        <a:p>
          <a:r>
            <a:rPr lang="en-US"/>
            <a:t>This Application involves generating a train ticket and printing the ticket to a File. </a:t>
          </a:r>
        </a:p>
      </dgm:t>
    </dgm:pt>
    <dgm:pt modelId="{731FA652-1747-4BF7-B990-75F6215966BD}" type="parTrans" cxnId="{7D78A2D8-ABAA-4619-A6BC-8C71A40E5C29}">
      <dgm:prSet/>
      <dgm:spPr/>
      <dgm:t>
        <a:bodyPr/>
        <a:lstStyle/>
        <a:p>
          <a:endParaRPr lang="en-US"/>
        </a:p>
      </dgm:t>
    </dgm:pt>
    <dgm:pt modelId="{E36C1C09-703D-4685-A238-E3AD708CC304}" type="sibTrans" cxnId="{7D78A2D8-ABAA-4619-A6BC-8C71A40E5C29}">
      <dgm:prSet/>
      <dgm:spPr/>
      <dgm:t>
        <a:bodyPr/>
        <a:lstStyle/>
        <a:p>
          <a:endParaRPr lang="en-US"/>
        </a:p>
      </dgm:t>
    </dgm:pt>
    <dgm:pt modelId="{793FB8CA-77C5-4A0C-9FCC-3ABBC6EEF6A9}">
      <dgm:prSet/>
      <dgm:spPr/>
      <dgm:t>
        <a:bodyPr/>
        <a:lstStyle/>
        <a:p>
          <a:r>
            <a:rPr lang="en-US"/>
            <a:t>The application should take train number and passenger details as input. </a:t>
          </a:r>
        </a:p>
      </dgm:t>
    </dgm:pt>
    <dgm:pt modelId="{A07C44AB-79E3-4866-A9CD-D1134AF4430A}" type="parTrans" cxnId="{DDA5A930-A5CA-42F7-9D83-F7574682D017}">
      <dgm:prSet/>
      <dgm:spPr/>
      <dgm:t>
        <a:bodyPr/>
        <a:lstStyle/>
        <a:p>
          <a:endParaRPr lang="en-US"/>
        </a:p>
      </dgm:t>
    </dgm:pt>
    <dgm:pt modelId="{1BE72B87-25BF-41F7-8237-051C0CDED779}" type="sibTrans" cxnId="{DDA5A930-A5CA-42F7-9D83-F7574682D017}">
      <dgm:prSet/>
      <dgm:spPr/>
      <dgm:t>
        <a:bodyPr/>
        <a:lstStyle/>
        <a:p>
          <a:endParaRPr lang="en-US"/>
        </a:p>
      </dgm:t>
    </dgm:pt>
    <dgm:pt modelId="{F3023CD3-6455-45A1-8F1A-0EC58964FB32}" type="pres">
      <dgm:prSet presAssocID="{61529A10-9BA6-4B2D-9FB0-8FA672D136E6}" presName="root" presStyleCnt="0">
        <dgm:presLayoutVars>
          <dgm:dir/>
          <dgm:resizeHandles val="exact"/>
        </dgm:presLayoutVars>
      </dgm:prSet>
      <dgm:spPr/>
    </dgm:pt>
    <dgm:pt modelId="{04BB2689-078C-438E-8447-75C7ED4B2D8E}" type="pres">
      <dgm:prSet presAssocID="{ABDDD0CF-5C70-47D4-8751-511040C2BBDD}" presName="compNode" presStyleCnt="0"/>
      <dgm:spPr/>
    </dgm:pt>
    <dgm:pt modelId="{3BF5F601-063F-4A3A-98F6-D40F427272CB}" type="pres">
      <dgm:prSet presAssocID="{ABDDD0CF-5C70-47D4-8751-511040C2BBDD}" presName="bgRect" presStyleLbl="bgShp" presStyleIdx="0" presStyleCnt="2"/>
      <dgm:spPr/>
    </dgm:pt>
    <dgm:pt modelId="{FB420095-07AF-4394-802B-6743E0E0E7FE}" type="pres">
      <dgm:prSet presAssocID="{ABDDD0CF-5C70-47D4-8751-511040C2BBD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582E1F41-CD50-4000-998D-082EEE773416}" type="pres">
      <dgm:prSet presAssocID="{ABDDD0CF-5C70-47D4-8751-511040C2BBDD}" presName="spaceRect" presStyleCnt="0"/>
      <dgm:spPr/>
    </dgm:pt>
    <dgm:pt modelId="{E268BC7C-4E79-4D9A-ADA1-17515D54CB40}" type="pres">
      <dgm:prSet presAssocID="{ABDDD0CF-5C70-47D4-8751-511040C2BBDD}" presName="parTx" presStyleLbl="revTx" presStyleIdx="0" presStyleCnt="2">
        <dgm:presLayoutVars>
          <dgm:chMax val="0"/>
          <dgm:chPref val="0"/>
        </dgm:presLayoutVars>
      </dgm:prSet>
      <dgm:spPr/>
    </dgm:pt>
    <dgm:pt modelId="{01E0F866-7BDE-4E93-9926-8E5098AA082F}" type="pres">
      <dgm:prSet presAssocID="{E36C1C09-703D-4685-A238-E3AD708CC304}" presName="sibTrans" presStyleCnt="0"/>
      <dgm:spPr/>
    </dgm:pt>
    <dgm:pt modelId="{750FA534-1365-4787-826E-70E237379FEF}" type="pres">
      <dgm:prSet presAssocID="{793FB8CA-77C5-4A0C-9FCC-3ABBC6EEF6A9}" presName="compNode" presStyleCnt="0"/>
      <dgm:spPr/>
    </dgm:pt>
    <dgm:pt modelId="{82B0E1C8-918B-490E-8960-61F1A27FA24F}" type="pres">
      <dgm:prSet presAssocID="{793FB8CA-77C5-4A0C-9FCC-3ABBC6EEF6A9}" presName="bgRect" presStyleLbl="bgShp" presStyleIdx="1" presStyleCnt="2"/>
      <dgm:spPr/>
    </dgm:pt>
    <dgm:pt modelId="{E8C7C834-3F7D-4D87-B0BD-68F645049E81}" type="pres">
      <dgm:prSet presAssocID="{793FB8CA-77C5-4A0C-9FCC-3ABBC6EEF6A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etcar"/>
        </a:ext>
      </dgm:extLst>
    </dgm:pt>
    <dgm:pt modelId="{E9E6B593-CFEB-4939-A9DD-E4AE8D0F9F73}" type="pres">
      <dgm:prSet presAssocID="{793FB8CA-77C5-4A0C-9FCC-3ABBC6EEF6A9}" presName="spaceRect" presStyleCnt="0"/>
      <dgm:spPr/>
    </dgm:pt>
    <dgm:pt modelId="{186A4CBC-1E68-4233-8A46-90DEF4D2B0A8}" type="pres">
      <dgm:prSet presAssocID="{793FB8CA-77C5-4A0C-9FCC-3ABBC6EEF6A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DA5A930-A5CA-42F7-9D83-F7574682D017}" srcId="{61529A10-9BA6-4B2D-9FB0-8FA672D136E6}" destId="{793FB8CA-77C5-4A0C-9FCC-3ABBC6EEF6A9}" srcOrd="1" destOrd="0" parTransId="{A07C44AB-79E3-4866-A9CD-D1134AF4430A}" sibTransId="{1BE72B87-25BF-41F7-8237-051C0CDED779}"/>
    <dgm:cxn modelId="{0B677673-02B7-4EFE-8F31-0A87979D5E71}" type="presOf" srcId="{793FB8CA-77C5-4A0C-9FCC-3ABBC6EEF6A9}" destId="{186A4CBC-1E68-4233-8A46-90DEF4D2B0A8}" srcOrd="0" destOrd="0" presId="urn:microsoft.com/office/officeart/2018/2/layout/IconVerticalSolidList"/>
    <dgm:cxn modelId="{FAE76589-9E14-4834-B734-466FB61CB44F}" type="presOf" srcId="{ABDDD0CF-5C70-47D4-8751-511040C2BBDD}" destId="{E268BC7C-4E79-4D9A-ADA1-17515D54CB40}" srcOrd="0" destOrd="0" presId="urn:microsoft.com/office/officeart/2018/2/layout/IconVerticalSolidList"/>
    <dgm:cxn modelId="{30EA40C9-FAC5-45B3-804E-72BE1F412E4B}" type="presOf" srcId="{61529A10-9BA6-4B2D-9FB0-8FA672D136E6}" destId="{F3023CD3-6455-45A1-8F1A-0EC58964FB32}" srcOrd="0" destOrd="0" presId="urn:microsoft.com/office/officeart/2018/2/layout/IconVerticalSolidList"/>
    <dgm:cxn modelId="{7D78A2D8-ABAA-4619-A6BC-8C71A40E5C29}" srcId="{61529A10-9BA6-4B2D-9FB0-8FA672D136E6}" destId="{ABDDD0CF-5C70-47D4-8751-511040C2BBDD}" srcOrd="0" destOrd="0" parTransId="{731FA652-1747-4BF7-B990-75F6215966BD}" sibTransId="{E36C1C09-703D-4685-A238-E3AD708CC304}"/>
    <dgm:cxn modelId="{5A2A1F05-539C-4F4E-AAD9-0B64D2FD3EF7}" type="presParOf" srcId="{F3023CD3-6455-45A1-8F1A-0EC58964FB32}" destId="{04BB2689-078C-438E-8447-75C7ED4B2D8E}" srcOrd="0" destOrd="0" presId="urn:microsoft.com/office/officeart/2018/2/layout/IconVerticalSolidList"/>
    <dgm:cxn modelId="{F386D0EA-D072-4835-B87A-DAB7FA895888}" type="presParOf" srcId="{04BB2689-078C-438E-8447-75C7ED4B2D8E}" destId="{3BF5F601-063F-4A3A-98F6-D40F427272CB}" srcOrd="0" destOrd="0" presId="urn:microsoft.com/office/officeart/2018/2/layout/IconVerticalSolidList"/>
    <dgm:cxn modelId="{5E761135-F61A-488D-B093-1AA3E44701E2}" type="presParOf" srcId="{04BB2689-078C-438E-8447-75C7ED4B2D8E}" destId="{FB420095-07AF-4394-802B-6743E0E0E7FE}" srcOrd="1" destOrd="0" presId="urn:microsoft.com/office/officeart/2018/2/layout/IconVerticalSolidList"/>
    <dgm:cxn modelId="{E6FAE463-7735-4632-B394-8994092C6B34}" type="presParOf" srcId="{04BB2689-078C-438E-8447-75C7ED4B2D8E}" destId="{582E1F41-CD50-4000-998D-082EEE773416}" srcOrd="2" destOrd="0" presId="urn:microsoft.com/office/officeart/2018/2/layout/IconVerticalSolidList"/>
    <dgm:cxn modelId="{9498B169-84EB-444D-86BC-FE06A14FEDD3}" type="presParOf" srcId="{04BB2689-078C-438E-8447-75C7ED4B2D8E}" destId="{E268BC7C-4E79-4D9A-ADA1-17515D54CB40}" srcOrd="3" destOrd="0" presId="urn:microsoft.com/office/officeart/2018/2/layout/IconVerticalSolidList"/>
    <dgm:cxn modelId="{EB4713E6-DF4C-4AE0-A099-D711F9547E66}" type="presParOf" srcId="{F3023CD3-6455-45A1-8F1A-0EC58964FB32}" destId="{01E0F866-7BDE-4E93-9926-8E5098AA082F}" srcOrd="1" destOrd="0" presId="urn:microsoft.com/office/officeart/2018/2/layout/IconVerticalSolidList"/>
    <dgm:cxn modelId="{B64E7835-E960-414C-BD40-6103E75A874D}" type="presParOf" srcId="{F3023CD3-6455-45A1-8F1A-0EC58964FB32}" destId="{750FA534-1365-4787-826E-70E237379FEF}" srcOrd="2" destOrd="0" presId="urn:microsoft.com/office/officeart/2018/2/layout/IconVerticalSolidList"/>
    <dgm:cxn modelId="{52AD5E8D-1503-4F37-859F-CFFF261CC617}" type="presParOf" srcId="{750FA534-1365-4787-826E-70E237379FEF}" destId="{82B0E1C8-918B-490E-8960-61F1A27FA24F}" srcOrd="0" destOrd="0" presId="urn:microsoft.com/office/officeart/2018/2/layout/IconVerticalSolidList"/>
    <dgm:cxn modelId="{6DA0E6B0-6071-464C-B46F-BF81E432E966}" type="presParOf" srcId="{750FA534-1365-4787-826E-70E237379FEF}" destId="{E8C7C834-3F7D-4D87-B0BD-68F645049E81}" srcOrd="1" destOrd="0" presId="urn:microsoft.com/office/officeart/2018/2/layout/IconVerticalSolidList"/>
    <dgm:cxn modelId="{6CBAED15-6F84-4EF5-AB41-DB62E5BC238E}" type="presParOf" srcId="{750FA534-1365-4787-826E-70E237379FEF}" destId="{E9E6B593-CFEB-4939-A9DD-E4AE8D0F9F73}" srcOrd="2" destOrd="0" presId="urn:microsoft.com/office/officeart/2018/2/layout/IconVerticalSolidList"/>
    <dgm:cxn modelId="{8A018A08-3ECC-4891-9EF7-AE0E1C05FDE4}" type="presParOf" srcId="{750FA534-1365-4787-826E-70E237379FEF}" destId="{186A4CBC-1E68-4233-8A46-90DEF4D2B0A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F58675-CBF8-46D3-A5B9-6FD6C601600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B17AEF3-02C5-4031-9ED1-18DB4C2BA252}">
      <dgm:prSet/>
      <dgm:spPr/>
      <dgm:t>
        <a:bodyPr/>
        <a:lstStyle/>
        <a:p>
          <a:pPr rtl="0"/>
          <a:r>
            <a:rPr lang="en-US" baseline="0">
              <a:latin typeface="Franklin Gothic Demi Cond"/>
            </a:rPr>
            <a:t>The home</a:t>
          </a:r>
          <a:r>
            <a:rPr lang="en-US" baseline="0"/>
            <a:t> page contains two logins User Login and Admin Login.</a:t>
          </a:r>
          <a:endParaRPr lang="en-US"/>
        </a:p>
      </dgm:t>
    </dgm:pt>
    <dgm:pt modelId="{657D668F-21AB-402A-A95C-DF60035828C2}" type="parTrans" cxnId="{4DCA1657-ADEA-4C70-B7D3-7644A21721DD}">
      <dgm:prSet/>
      <dgm:spPr/>
      <dgm:t>
        <a:bodyPr/>
        <a:lstStyle/>
        <a:p>
          <a:endParaRPr lang="en-US"/>
        </a:p>
      </dgm:t>
    </dgm:pt>
    <dgm:pt modelId="{18DF9D86-6F57-4F7F-AA51-CA615AD268D0}" type="sibTrans" cxnId="{4DCA1657-ADEA-4C70-B7D3-7644A21721DD}">
      <dgm:prSet/>
      <dgm:spPr/>
      <dgm:t>
        <a:bodyPr/>
        <a:lstStyle/>
        <a:p>
          <a:endParaRPr lang="en-US"/>
        </a:p>
      </dgm:t>
    </dgm:pt>
    <dgm:pt modelId="{B626BC95-677E-4CB8-88A6-6E0128511C06}">
      <dgm:prSet/>
      <dgm:spPr/>
      <dgm:t>
        <a:bodyPr/>
        <a:lstStyle/>
        <a:p>
          <a:pPr rtl="0"/>
          <a:r>
            <a:rPr lang="en-US" baseline="0"/>
            <a:t>In the application the user can login or register, the user can</a:t>
          </a:r>
          <a:r>
            <a:rPr lang="en-US" baseline="0">
              <a:latin typeface="Franklin Gothic Demi Cond"/>
            </a:rPr>
            <a:t> also</a:t>
          </a:r>
          <a:r>
            <a:rPr lang="en-US" baseline="0"/>
            <a:t> </a:t>
          </a:r>
          <a:r>
            <a:rPr lang="en-US" baseline="0">
              <a:latin typeface="Franklin Gothic Demi Cond"/>
            </a:rPr>
            <a:t>use their social</a:t>
          </a:r>
          <a:r>
            <a:rPr lang="en-US" baseline="0"/>
            <a:t> logins.</a:t>
          </a:r>
          <a:endParaRPr lang="en-US"/>
        </a:p>
      </dgm:t>
    </dgm:pt>
    <dgm:pt modelId="{0309F194-7652-4B05-8B28-E4CA1D5A4F8C}" type="parTrans" cxnId="{9A7C0937-2368-4C6A-A9F8-FBD1276970E2}">
      <dgm:prSet/>
      <dgm:spPr/>
      <dgm:t>
        <a:bodyPr/>
        <a:lstStyle/>
        <a:p>
          <a:endParaRPr lang="en-US"/>
        </a:p>
      </dgm:t>
    </dgm:pt>
    <dgm:pt modelId="{341855E6-03BF-436D-9B56-6B36B7667580}" type="sibTrans" cxnId="{9A7C0937-2368-4C6A-A9F8-FBD1276970E2}">
      <dgm:prSet/>
      <dgm:spPr/>
      <dgm:t>
        <a:bodyPr/>
        <a:lstStyle/>
        <a:p>
          <a:endParaRPr lang="en-US"/>
        </a:p>
      </dgm:t>
    </dgm:pt>
    <dgm:pt modelId="{539AA734-10BD-472A-B441-0CC3DADA2C00}">
      <dgm:prSet/>
      <dgm:spPr/>
      <dgm:t>
        <a:bodyPr/>
        <a:lstStyle/>
        <a:p>
          <a:r>
            <a:rPr lang="en-US" baseline="0"/>
            <a:t>The user can view trains and can book a ticket and view, download the ticket.</a:t>
          </a:r>
          <a:endParaRPr lang="en-US"/>
        </a:p>
      </dgm:t>
    </dgm:pt>
    <dgm:pt modelId="{306D4E0F-5AD0-4F67-9E0C-5F96D55699D0}" type="parTrans" cxnId="{F41B446B-190D-4946-BB98-1A357D30C767}">
      <dgm:prSet/>
      <dgm:spPr/>
      <dgm:t>
        <a:bodyPr/>
        <a:lstStyle/>
        <a:p>
          <a:endParaRPr lang="en-US"/>
        </a:p>
      </dgm:t>
    </dgm:pt>
    <dgm:pt modelId="{AB5D10E5-BFBC-4279-B3AB-47A2D3C84CC7}" type="sibTrans" cxnId="{F41B446B-190D-4946-BB98-1A357D30C767}">
      <dgm:prSet/>
      <dgm:spPr/>
      <dgm:t>
        <a:bodyPr/>
        <a:lstStyle/>
        <a:p>
          <a:endParaRPr lang="en-US"/>
        </a:p>
      </dgm:t>
    </dgm:pt>
    <dgm:pt modelId="{C7807396-FD3A-40BC-98A0-AF0B64F0EA42}">
      <dgm:prSet/>
      <dgm:spPr/>
      <dgm:t>
        <a:bodyPr/>
        <a:lstStyle/>
        <a:p>
          <a:r>
            <a:rPr lang="en-US" baseline="0"/>
            <a:t>The admin can </a:t>
          </a:r>
          <a:r>
            <a:rPr lang="en-US" baseline="0">
              <a:latin typeface="Franklin Gothic Demi Cond"/>
            </a:rPr>
            <a:t>add,view</a:t>
          </a:r>
          <a:r>
            <a:rPr lang="en-US" baseline="0"/>
            <a:t>, update, delete trains.</a:t>
          </a:r>
          <a:endParaRPr lang="en-US"/>
        </a:p>
      </dgm:t>
    </dgm:pt>
    <dgm:pt modelId="{90BBAEE5-0B71-4052-99B5-3BCC61F1539B}" type="parTrans" cxnId="{7BB9AF55-6841-4370-A97D-05CDA4CE96D7}">
      <dgm:prSet/>
      <dgm:spPr/>
      <dgm:t>
        <a:bodyPr/>
        <a:lstStyle/>
        <a:p>
          <a:endParaRPr lang="en-US"/>
        </a:p>
      </dgm:t>
    </dgm:pt>
    <dgm:pt modelId="{D756D13B-5680-461B-BDFB-45149BE8E2B5}" type="sibTrans" cxnId="{7BB9AF55-6841-4370-A97D-05CDA4CE96D7}">
      <dgm:prSet/>
      <dgm:spPr/>
      <dgm:t>
        <a:bodyPr/>
        <a:lstStyle/>
        <a:p>
          <a:endParaRPr lang="en-US"/>
        </a:p>
      </dgm:t>
    </dgm:pt>
    <dgm:pt modelId="{7C0271D2-060F-43B8-84DD-01E08102E7C2}" type="pres">
      <dgm:prSet presAssocID="{75F58675-CBF8-46D3-A5B9-6FD6C6016004}" presName="linear" presStyleCnt="0">
        <dgm:presLayoutVars>
          <dgm:animLvl val="lvl"/>
          <dgm:resizeHandles val="exact"/>
        </dgm:presLayoutVars>
      </dgm:prSet>
      <dgm:spPr/>
    </dgm:pt>
    <dgm:pt modelId="{BF26135B-0913-4EC0-BBE6-6E6D37BD758E}" type="pres">
      <dgm:prSet presAssocID="{1B17AEF3-02C5-4031-9ED1-18DB4C2BA25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C558EDC-C47F-421A-8BCE-D47352B7D148}" type="pres">
      <dgm:prSet presAssocID="{18DF9D86-6F57-4F7F-AA51-CA615AD268D0}" presName="spacer" presStyleCnt="0"/>
      <dgm:spPr/>
    </dgm:pt>
    <dgm:pt modelId="{40C0DB20-4920-4D7C-AB8F-CC33FD39D6FA}" type="pres">
      <dgm:prSet presAssocID="{B626BC95-677E-4CB8-88A6-6E0128511C0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179556A-59DF-4F92-A360-73BD3E847F08}" type="pres">
      <dgm:prSet presAssocID="{341855E6-03BF-436D-9B56-6B36B7667580}" presName="spacer" presStyleCnt="0"/>
      <dgm:spPr/>
    </dgm:pt>
    <dgm:pt modelId="{C5D68755-1815-49B9-B5BA-D6B616E19903}" type="pres">
      <dgm:prSet presAssocID="{539AA734-10BD-472A-B441-0CC3DADA2C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3730C09-7700-4DDA-B1BC-26416913190F}" type="pres">
      <dgm:prSet presAssocID="{AB5D10E5-BFBC-4279-B3AB-47A2D3C84CC7}" presName="spacer" presStyleCnt="0"/>
      <dgm:spPr/>
    </dgm:pt>
    <dgm:pt modelId="{ABB7AEB3-ECA6-41B6-825D-C2EDFFA60064}" type="pres">
      <dgm:prSet presAssocID="{C7807396-FD3A-40BC-98A0-AF0B64F0EA4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A7C0937-2368-4C6A-A9F8-FBD1276970E2}" srcId="{75F58675-CBF8-46D3-A5B9-6FD6C6016004}" destId="{B626BC95-677E-4CB8-88A6-6E0128511C06}" srcOrd="1" destOrd="0" parTransId="{0309F194-7652-4B05-8B28-E4CA1D5A4F8C}" sibTransId="{341855E6-03BF-436D-9B56-6B36B7667580}"/>
    <dgm:cxn modelId="{F41B446B-190D-4946-BB98-1A357D30C767}" srcId="{75F58675-CBF8-46D3-A5B9-6FD6C6016004}" destId="{539AA734-10BD-472A-B441-0CC3DADA2C00}" srcOrd="2" destOrd="0" parTransId="{306D4E0F-5AD0-4F67-9E0C-5F96D55699D0}" sibTransId="{AB5D10E5-BFBC-4279-B3AB-47A2D3C84CC7}"/>
    <dgm:cxn modelId="{7BB9AF55-6841-4370-A97D-05CDA4CE96D7}" srcId="{75F58675-CBF8-46D3-A5B9-6FD6C6016004}" destId="{C7807396-FD3A-40BC-98A0-AF0B64F0EA42}" srcOrd="3" destOrd="0" parTransId="{90BBAEE5-0B71-4052-99B5-3BCC61F1539B}" sibTransId="{D756D13B-5680-461B-BDFB-45149BE8E2B5}"/>
    <dgm:cxn modelId="{4DCA1657-ADEA-4C70-B7D3-7644A21721DD}" srcId="{75F58675-CBF8-46D3-A5B9-6FD6C6016004}" destId="{1B17AEF3-02C5-4031-9ED1-18DB4C2BA252}" srcOrd="0" destOrd="0" parTransId="{657D668F-21AB-402A-A95C-DF60035828C2}" sibTransId="{18DF9D86-6F57-4F7F-AA51-CA615AD268D0}"/>
    <dgm:cxn modelId="{8F15D478-C247-40AF-B110-C1EA617C8B49}" type="presOf" srcId="{75F58675-CBF8-46D3-A5B9-6FD6C6016004}" destId="{7C0271D2-060F-43B8-84DD-01E08102E7C2}" srcOrd="0" destOrd="0" presId="urn:microsoft.com/office/officeart/2005/8/layout/vList2"/>
    <dgm:cxn modelId="{2438D8AC-34E0-45BD-B352-83D234D1C863}" type="presOf" srcId="{1B17AEF3-02C5-4031-9ED1-18DB4C2BA252}" destId="{BF26135B-0913-4EC0-BBE6-6E6D37BD758E}" srcOrd="0" destOrd="0" presId="urn:microsoft.com/office/officeart/2005/8/layout/vList2"/>
    <dgm:cxn modelId="{E8C77DC0-4009-404B-9018-871C73F3B3F1}" type="presOf" srcId="{C7807396-FD3A-40BC-98A0-AF0B64F0EA42}" destId="{ABB7AEB3-ECA6-41B6-825D-C2EDFFA60064}" srcOrd="0" destOrd="0" presId="urn:microsoft.com/office/officeart/2005/8/layout/vList2"/>
    <dgm:cxn modelId="{B0BB0ACC-8E66-4231-BC98-4A96D4490CCC}" type="presOf" srcId="{539AA734-10BD-472A-B441-0CC3DADA2C00}" destId="{C5D68755-1815-49B9-B5BA-D6B616E19903}" srcOrd="0" destOrd="0" presId="urn:microsoft.com/office/officeart/2005/8/layout/vList2"/>
    <dgm:cxn modelId="{A90B8CDF-8AEF-4DDF-9FC6-10F1EAAED6AA}" type="presOf" srcId="{B626BC95-677E-4CB8-88A6-6E0128511C06}" destId="{40C0DB20-4920-4D7C-AB8F-CC33FD39D6FA}" srcOrd="0" destOrd="0" presId="urn:microsoft.com/office/officeart/2005/8/layout/vList2"/>
    <dgm:cxn modelId="{E6A9F971-59CA-4705-BAF8-88684D5121E6}" type="presParOf" srcId="{7C0271D2-060F-43B8-84DD-01E08102E7C2}" destId="{BF26135B-0913-4EC0-BBE6-6E6D37BD758E}" srcOrd="0" destOrd="0" presId="urn:microsoft.com/office/officeart/2005/8/layout/vList2"/>
    <dgm:cxn modelId="{A2E504DC-68E4-4D84-AE8E-BD970E2880CD}" type="presParOf" srcId="{7C0271D2-060F-43B8-84DD-01E08102E7C2}" destId="{AC558EDC-C47F-421A-8BCE-D47352B7D148}" srcOrd="1" destOrd="0" presId="urn:microsoft.com/office/officeart/2005/8/layout/vList2"/>
    <dgm:cxn modelId="{167CC05A-DF60-4EAA-BF94-DDAF9FE0775F}" type="presParOf" srcId="{7C0271D2-060F-43B8-84DD-01E08102E7C2}" destId="{40C0DB20-4920-4D7C-AB8F-CC33FD39D6FA}" srcOrd="2" destOrd="0" presId="urn:microsoft.com/office/officeart/2005/8/layout/vList2"/>
    <dgm:cxn modelId="{E12F2558-0BFF-4ADF-A794-F44784E5CC54}" type="presParOf" srcId="{7C0271D2-060F-43B8-84DD-01E08102E7C2}" destId="{5179556A-59DF-4F92-A360-73BD3E847F08}" srcOrd="3" destOrd="0" presId="urn:microsoft.com/office/officeart/2005/8/layout/vList2"/>
    <dgm:cxn modelId="{58AC8881-A486-439D-82F4-29325BDA7241}" type="presParOf" srcId="{7C0271D2-060F-43B8-84DD-01E08102E7C2}" destId="{C5D68755-1815-49B9-B5BA-D6B616E19903}" srcOrd="4" destOrd="0" presId="urn:microsoft.com/office/officeart/2005/8/layout/vList2"/>
    <dgm:cxn modelId="{6AF81559-BA02-49A9-9099-7F565FA41F23}" type="presParOf" srcId="{7C0271D2-060F-43B8-84DD-01E08102E7C2}" destId="{A3730C09-7700-4DDA-B1BC-26416913190F}" srcOrd="5" destOrd="0" presId="urn:microsoft.com/office/officeart/2005/8/layout/vList2"/>
    <dgm:cxn modelId="{4B5A2083-6074-42D9-BA29-9544034B5A45}" type="presParOf" srcId="{7C0271D2-060F-43B8-84DD-01E08102E7C2}" destId="{ABB7AEB3-ECA6-41B6-825D-C2EDFFA6006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FAA54-37C1-4BBF-864A-FF04C5F1D6A2}">
      <dsp:nvSpPr>
        <dsp:cNvPr id="0" name=""/>
        <dsp:cNvSpPr/>
      </dsp:nvSpPr>
      <dsp:spPr>
        <a:xfrm>
          <a:off x="354975" y="602206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F68D4A-BE50-4C88-975C-6F5FDD4E28E1}">
      <dsp:nvSpPr>
        <dsp:cNvPr id="0" name=""/>
        <dsp:cNvSpPr/>
      </dsp:nvSpPr>
      <dsp:spPr>
        <a:xfrm>
          <a:off x="588975" y="836206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025149-B475-4392-9BB8-F67573DD36D3}">
      <dsp:nvSpPr>
        <dsp:cNvPr id="0" name=""/>
        <dsp:cNvSpPr/>
      </dsp:nvSpPr>
      <dsp:spPr>
        <a:xfrm>
          <a:off x="3975" y="204220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baseline="0"/>
            <a:t>Problem Statement</a:t>
          </a:r>
          <a:endParaRPr lang="en-US" sz="1300" kern="1200"/>
        </a:p>
      </dsp:txBody>
      <dsp:txXfrm>
        <a:off x="3975" y="2042207"/>
        <a:ext cx="1800000" cy="720000"/>
      </dsp:txXfrm>
    </dsp:sp>
    <dsp:sp modelId="{88C5EA75-56E5-449E-928F-DE02DEA00E7C}">
      <dsp:nvSpPr>
        <dsp:cNvPr id="0" name=""/>
        <dsp:cNvSpPr/>
      </dsp:nvSpPr>
      <dsp:spPr>
        <a:xfrm>
          <a:off x="2469975" y="602206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D2709-CF17-4DD6-9CA7-4B044E144FBF}">
      <dsp:nvSpPr>
        <dsp:cNvPr id="0" name=""/>
        <dsp:cNvSpPr/>
      </dsp:nvSpPr>
      <dsp:spPr>
        <a:xfrm>
          <a:off x="2703975" y="836206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7E80D8-479E-447E-B949-0D10C3ADCDE7}">
      <dsp:nvSpPr>
        <dsp:cNvPr id="0" name=""/>
        <dsp:cNvSpPr/>
      </dsp:nvSpPr>
      <dsp:spPr>
        <a:xfrm>
          <a:off x="2118975" y="204220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baseline="0"/>
            <a:t>Detail Description</a:t>
          </a:r>
          <a:endParaRPr lang="en-US" sz="1300" kern="1200"/>
        </a:p>
      </dsp:txBody>
      <dsp:txXfrm>
        <a:off x="2118975" y="2042207"/>
        <a:ext cx="1800000" cy="720000"/>
      </dsp:txXfrm>
    </dsp:sp>
    <dsp:sp modelId="{80C4467B-6953-4A30-93DC-4DD17911142B}">
      <dsp:nvSpPr>
        <dsp:cNvPr id="0" name=""/>
        <dsp:cNvSpPr/>
      </dsp:nvSpPr>
      <dsp:spPr>
        <a:xfrm>
          <a:off x="4584975" y="602206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2758B-9F91-4846-939B-37EE22171753}">
      <dsp:nvSpPr>
        <dsp:cNvPr id="0" name=""/>
        <dsp:cNvSpPr/>
      </dsp:nvSpPr>
      <dsp:spPr>
        <a:xfrm>
          <a:off x="4818975" y="836206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EAE859-FB81-4BF9-9BBF-A81BD2C8A0DA}">
      <dsp:nvSpPr>
        <dsp:cNvPr id="0" name=""/>
        <dsp:cNvSpPr/>
      </dsp:nvSpPr>
      <dsp:spPr>
        <a:xfrm>
          <a:off x="4233975" y="204220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baseline="0"/>
            <a:t>Design/Architecture</a:t>
          </a:r>
          <a:endParaRPr lang="en-US" sz="1300" kern="1200"/>
        </a:p>
      </dsp:txBody>
      <dsp:txXfrm>
        <a:off x="4233975" y="2042207"/>
        <a:ext cx="1800000" cy="720000"/>
      </dsp:txXfrm>
    </dsp:sp>
    <dsp:sp modelId="{833A8D2E-5A4F-400B-AFD8-BC9CA25980D3}">
      <dsp:nvSpPr>
        <dsp:cNvPr id="0" name=""/>
        <dsp:cNvSpPr/>
      </dsp:nvSpPr>
      <dsp:spPr>
        <a:xfrm>
          <a:off x="6699975" y="602206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9D60AE-FB20-4C95-A935-83DD95820B8A}">
      <dsp:nvSpPr>
        <dsp:cNvPr id="0" name=""/>
        <dsp:cNvSpPr/>
      </dsp:nvSpPr>
      <dsp:spPr>
        <a:xfrm>
          <a:off x="6933975" y="836206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55A69-B053-4EA4-A622-5183C72704D6}">
      <dsp:nvSpPr>
        <dsp:cNvPr id="0" name=""/>
        <dsp:cNvSpPr/>
      </dsp:nvSpPr>
      <dsp:spPr>
        <a:xfrm>
          <a:off x="6348975" y="204220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baseline="0"/>
            <a:t>Technologies Used</a:t>
          </a:r>
          <a:endParaRPr lang="en-US" sz="1300" kern="1200"/>
        </a:p>
      </dsp:txBody>
      <dsp:txXfrm>
        <a:off x="6348975" y="2042207"/>
        <a:ext cx="1800000" cy="720000"/>
      </dsp:txXfrm>
    </dsp:sp>
    <dsp:sp modelId="{53FB727B-E5DC-4718-A454-A58F89A4A142}">
      <dsp:nvSpPr>
        <dsp:cNvPr id="0" name=""/>
        <dsp:cNvSpPr/>
      </dsp:nvSpPr>
      <dsp:spPr>
        <a:xfrm>
          <a:off x="8814975" y="602206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79DC95-0063-4611-833C-0ADA535863A0}">
      <dsp:nvSpPr>
        <dsp:cNvPr id="0" name=""/>
        <dsp:cNvSpPr/>
      </dsp:nvSpPr>
      <dsp:spPr>
        <a:xfrm>
          <a:off x="9048975" y="836206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02CD45-3C58-4227-AFAD-B91AD86E57FF}">
      <dsp:nvSpPr>
        <dsp:cNvPr id="0" name=""/>
        <dsp:cNvSpPr/>
      </dsp:nvSpPr>
      <dsp:spPr>
        <a:xfrm>
          <a:off x="8463975" y="204220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baseline="0"/>
            <a:t>Screenshots</a:t>
          </a:r>
          <a:endParaRPr lang="en-US" sz="1300" kern="1200"/>
        </a:p>
      </dsp:txBody>
      <dsp:txXfrm>
        <a:off x="8463975" y="2042207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5F601-063F-4A3A-98F6-D40F427272CB}">
      <dsp:nvSpPr>
        <dsp:cNvPr id="0" name=""/>
        <dsp:cNvSpPr/>
      </dsp:nvSpPr>
      <dsp:spPr>
        <a:xfrm>
          <a:off x="0" y="905298"/>
          <a:ext cx="5816750" cy="16713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420095-07AF-4394-802B-6743E0E0E7FE}">
      <dsp:nvSpPr>
        <dsp:cNvPr id="0" name=""/>
        <dsp:cNvSpPr/>
      </dsp:nvSpPr>
      <dsp:spPr>
        <a:xfrm>
          <a:off x="505574" y="1281345"/>
          <a:ext cx="919225" cy="9192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8BC7C-4E79-4D9A-ADA1-17515D54CB40}">
      <dsp:nvSpPr>
        <dsp:cNvPr id="0" name=""/>
        <dsp:cNvSpPr/>
      </dsp:nvSpPr>
      <dsp:spPr>
        <a:xfrm>
          <a:off x="1930374" y="905298"/>
          <a:ext cx="3886375" cy="1671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881" tIns="176881" rIns="176881" bIns="1768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This Application involves generating a train ticket and printing the ticket to a File. </a:t>
          </a:r>
        </a:p>
      </dsp:txBody>
      <dsp:txXfrm>
        <a:off x="1930374" y="905298"/>
        <a:ext cx="3886375" cy="1671319"/>
      </dsp:txXfrm>
    </dsp:sp>
    <dsp:sp modelId="{82B0E1C8-918B-490E-8960-61F1A27FA24F}">
      <dsp:nvSpPr>
        <dsp:cNvPr id="0" name=""/>
        <dsp:cNvSpPr/>
      </dsp:nvSpPr>
      <dsp:spPr>
        <a:xfrm>
          <a:off x="0" y="2994447"/>
          <a:ext cx="5816750" cy="16713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C7C834-3F7D-4D87-B0BD-68F645049E81}">
      <dsp:nvSpPr>
        <dsp:cNvPr id="0" name=""/>
        <dsp:cNvSpPr/>
      </dsp:nvSpPr>
      <dsp:spPr>
        <a:xfrm>
          <a:off x="505574" y="3370494"/>
          <a:ext cx="919225" cy="9192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A4CBC-1E68-4233-8A46-90DEF4D2B0A8}">
      <dsp:nvSpPr>
        <dsp:cNvPr id="0" name=""/>
        <dsp:cNvSpPr/>
      </dsp:nvSpPr>
      <dsp:spPr>
        <a:xfrm>
          <a:off x="1930374" y="2994447"/>
          <a:ext cx="3886375" cy="1671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881" tIns="176881" rIns="176881" bIns="1768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application should take train number and passenger details as input. </a:t>
          </a:r>
        </a:p>
      </dsp:txBody>
      <dsp:txXfrm>
        <a:off x="1930374" y="2994447"/>
        <a:ext cx="3886375" cy="16713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6135B-0913-4EC0-BBE6-6E6D37BD758E}">
      <dsp:nvSpPr>
        <dsp:cNvPr id="0" name=""/>
        <dsp:cNvSpPr/>
      </dsp:nvSpPr>
      <dsp:spPr>
        <a:xfrm>
          <a:off x="0" y="45033"/>
          <a:ext cx="5816750" cy="1316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>
              <a:latin typeface="Franklin Gothic Demi Cond"/>
            </a:rPr>
            <a:t>The home</a:t>
          </a:r>
          <a:r>
            <a:rPr lang="en-US" sz="2500" kern="1200" baseline="0"/>
            <a:t> page contains two logins User Login and Admin Login.</a:t>
          </a:r>
          <a:endParaRPr lang="en-US" sz="2500" kern="1200"/>
        </a:p>
      </dsp:txBody>
      <dsp:txXfrm>
        <a:off x="64254" y="109287"/>
        <a:ext cx="5688242" cy="1187742"/>
      </dsp:txXfrm>
    </dsp:sp>
    <dsp:sp modelId="{40C0DB20-4920-4D7C-AB8F-CC33FD39D6FA}">
      <dsp:nvSpPr>
        <dsp:cNvPr id="0" name=""/>
        <dsp:cNvSpPr/>
      </dsp:nvSpPr>
      <dsp:spPr>
        <a:xfrm>
          <a:off x="0" y="1433283"/>
          <a:ext cx="5816750" cy="1316250"/>
        </a:xfrm>
        <a:prstGeom prst="roundRect">
          <a:avLst/>
        </a:prstGeom>
        <a:solidFill>
          <a:schemeClr val="accent2">
            <a:hueOff val="-3359484"/>
            <a:satOff val="0"/>
            <a:lumOff val="58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In the application the user can login or register, the user can</a:t>
          </a:r>
          <a:r>
            <a:rPr lang="en-US" sz="2500" kern="1200" baseline="0">
              <a:latin typeface="Franklin Gothic Demi Cond"/>
            </a:rPr>
            <a:t> also</a:t>
          </a:r>
          <a:r>
            <a:rPr lang="en-US" sz="2500" kern="1200" baseline="0"/>
            <a:t> </a:t>
          </a:r>
          <a:r>
            <a:rPr lang="en-US" sz="2500" kern="1200" baseline="0">
              <a:latin typeface="Franklin Gothic Demi Cond"/>
            </a:rPr>
            <a:t>use their social</a:t>
          </a:r>
          <a:r>
            <a:rPr lang="en-US" sz="2500" kern="1200" baseline="0"/>
            <a:t> logins.</a:t>
          </a:r>
          <a:endParaRPr lang="en-US" sz="2500" kern="1200"/>
        </a:p>
      </dsp:txBody>
      <dsp:txXfrm>
        <a:off x="64254" y="1497537"/>
        <a:ext cx="5688242" cy="1187742"/>
      </dsp:txXfrm>
    </dsp:sp>
    <dsp:sp modelId="{C5D68755-1815-49B9-B5BA-D6B616E19903}">
      <dsp:nvSpPr>
        <dsp:cNvPr id="0" name=""/>
        <dsp:cNvSpPr/>
      </dsp:nvSpPr>
      <dsp:spPr>
        <a:xfrm>
          <a:off x="0" y="2821533"/>
          <a:ext cx="5816750" cy="1316250"/>
        </a:xfrm>
        <a:prstGeom prst="roundRect">
          <a:avLst/>
        </a:prstGeom>
        <a:solidFill>
          <a:schemeClr val="accent2">
            <a:hueOff val="-6718969"/>
            <a:satOff val="0"/>
            <a:lumOff val="116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The user can view trains and can book a ticket and view, download the ticket.</a:t>
          </a:r>
          <a:endParaRPr lang="en-US" sz="2500" kern="1200"/>
        </a:p>
      </dsp:txBody>
      <dsp:txXfrm>
        <a:off x="64254" y="2885787"/>
        <a:ext cx="5688242" cy="1187742"/>
      </dsp:txXfrm>
    </dsp:sp>
    <dsp:sp modelId="{ABB7AEB3-ECA6-41B6-825D-C2EDFFA60064}">
      <dsp:nvSpPr>
        <dsp:cNvPr id="0" name=""/>
        <dsp:cNvSpPr/>
      </dsp:nvSpPr>
      <dsp:spPr>
        <a:xfrm>
          <a:off x="0" y="4209783"/>
          <a:ext cx="5816750" cy="1316250"/>
        </a:xfrm>
        <a:prstGeom prst="roundRect">
          <a:avLst/>
        </a:prstGeom>
        <a:solidFill>
          <a:schemeClr val="accent2">
            <a:hueOff val="-10078453"/>
            <a:satOff val="0"/>
            <a:lumOff val="174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The admin can </a:t>
          </a:r>
          <a:r>
            <a:rPr lang="en-US" sz="2500" kern="1200" baseline="0">
              <a:latin typeface="Franklin Gothic Demi Cond"/>
            </a:rPr>
            <a:t>add,view</a:t>
          </a:r>
          <a:r>
            <a:rPr lang="en-US" sz="2500" kern="1200" baseline="0"/>
            <a:t>, update, delete trains.</a:t>
          </a:r>
          <a:endParaRPr lang="en-US" sz="2500" kern="1200"/>
        </a:p>
      </dsp:txBody>
      <dsp:txXfrm>
        <a:off x="64254" y="4274037"/>
        <a:ext cx="5688242" cy="1187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11/28/2021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8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23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11/28/2021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2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7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11/28/2021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339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11/28/2021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21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11/28/2021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8764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11/28/2021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208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11/28/2021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318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11/28/2021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1512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11/28/2021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9809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11/28/2021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961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2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6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438" y="317499"/>
            <a:ext cx="4500737" cy="209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600" kern="1200" cap="all" spc="120" baseline="0">
                <a:latin typeface="+mj-lt"/>
                <a:ea typeface="+mj-ea"/>
                <a:cs typeface="+mj-cs"/>
              </a:rPr>
              <a:t>Ticket Booking System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62631AC-DF12-46A3-9765-8B6AF1F9F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438" y="2587625"/>
            <a:ext cx="4500737" cy="35941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1000"/>
              </a:lnSpc>
            </a:pPr>
            <a:r>
              <a:rPr lang="en-US" sz="2500" dirty="0">
                <a:solidFill>
                  <a:schemeClr val="tx1"/>
                </a:solidFill>
              </a:rPr>
              <a:t>Done By:</a:t>
            </a:r>
          </a:p>
          <a:p>
            <a:pPr algn="l">
              <a:lnSpc>
                <a:spcPct val="91000"/>
              </a:lnSpc>
            </a:pPr>
            <a:r>
              <a:rPr lang="en-US" sz="2500" dirty="0">
                <a:solidFill>
                  <a:schemeClr val="tx1"/>
                </a:solidFill>
              </a:rPr>
              <a:t>Nayana Dhananjaya</a:t>
            </a:r>
          </a:p>
          <a:p>
            <a:pPr algn="l">
              <a:lnSpc>
                <a:spcPct val="91000"/>
              </a:lnSpc>
            </a:pPr>
            <a:r>
              <a:rPr lang="en-US" sz="2500" dirty="0">
                <a:solidFill>
                  <a:schemeClr val="tx1"/>
                </a:solidFill>
              </a:rPr>
              <a:t>Venkata Merapureddy</a:t>
            </a:r>
          </a:p>
          <a:p>
            <a:pPr algn="l">
              <a:lnSpc>
                <a:spcPct val="91000"/>
              </a:lnSpc>
            </a:pPr>
            <a:r>
              <a:rPr lang="en-US" sz="2500" dirty="0">
                <a:solidFill>
                  <a:schemeClr val="tx1"/>
                </a:solidFill>
              </a:rPr>
              <a:t>Gunasri Bollineni</a:t>
            </a:r>
          </a:p>
          <a:p>
            <a:pPr algn="l">
              <a:lnSpc>
                <a:spcPct val="91000"/>
              </a:lnSpc>
            </a:pPr>
            <a:r>
              <a:rPr lang="en-US" sz="2500" dirty="0">
                <a:solidFill>
                  <a:schemeClr val="tx1"/>
                </a:solidFill>
              </a:rPr>
              <a:t>Neelam Rana</a:t>
            </a:r>
          </a:p>
          <a:p>
            <a:pPr algn="l">
              <a:lnSpc>
                <a:spcPct val="91000"/>
              </a:lnSpc>
            </a:pPr>
            <a:r>
              <a:rPr lang="en-US" sz="2500" dirty="0">
                <a:solidFill>
                  <a:schemeClr val="tx1"/>
                </a:solidFill>
              </a:rPr>
              <a:t>Harsha Moturu</a:t>
            </a:r>
          </a:p>
          <a:p>
            <a:pPr algn="l">
              <a:lnSpc>
                <a:spcPct val="91000"/>
              </a:lnSpc>
            </a:pPr>
            <a:r>
              <a:rPr lang="en-US" sz="2500" dirty="0">
                <a:solidFill>
                  <a:schemeClr val="tx1"/>
                </a:solidFill>
              </a:rPr>
              <a:t>Neha Syed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2C0CF7D-9F01-4DA7-81B4-EF30D5433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18" b="13041"/>
          <a:stretch/>
        </p:blipFill>
        <p:spPr>
          <a:xfrm>
            <a:off x="6094474" y="10"/>
            <a:ext cx="6097526" cy="3428990"/>
          </a:xfrm>
          <a:prstGeom prst="rect">
            <a:avLst/>
          </a:prstGeom>
        </p:spPr>
      </p:pic>
      <p:pic>
        <p:nvPicPr>
          <p:cNvPr id="4" name="Picture 3" descr="Packages on conveyor belt">
            <a:extLst>
              <a:ext uri="{FF2B5EF4-FFF2-40B4-BE49-F238E27FC236}">
                <a16:creationId xmlns:a16="http://schemas.microsoft.com/office/drawing/2014/main" id="{F9C0C259-4087-41D0-B1C9-7DEA6C8A0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16" r="2" b="8058"/>
          <a:stretch/>
        </p:blipFill>
        <p:spPr>
          <a:xfrm>
            <a:off x="6092952" y="3429000"/>
            <a:ext cx="6099048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BD0C8-B7BA-4A9F-A55B-3AB57BC270FF}"/>
              </a:ext>
            </a:extLst>
          </p:cNvPr>
          <p:cNvSpPr txBox="1"/>
          <p:nvPr/>
        </p:nvSpPr>
        <p:spPr>
          <a:xfrm>
            <a:off x="7849113" y="4388763"/>
            <a:ext cx="299398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6000" dirty="0"/>
              <a:t>Team I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2029002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CD3F60-224B-4A33-8366-65BAA0E6E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F469827-F83D-41F1-A551-61D39339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95110"/>
            <a:ext cx="5130800" cy="493921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92E89F5-0FEF-480E-AE29-7DF9A4C7A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3" y="996031"/>
            <a:ext cx="5571331" cy="493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23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02C8C4C-6CCE-4431-BBBD-9C7F1A6A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566864"/>
            <a:ext cx="5426764" cy="241491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537071C-211E-46D9-9681-58362D044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803921"/>
            <a:ext cx="5426764" cy="24149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8D3CED9-3446-4C7C-BDCD-8BE8F67B9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414390"/>
            <a:ext cx="5426764" cy="570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51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47BEEF-01FA-4CBA-9B0E-020E0908A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D265587-814F-4131-9D0D-5241609DF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8" y="1221258"/>
            <a:ext cx="4874859" cy="451073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C747449-7F15-40B4-A300-E4174487A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1" y="1215133"/>
            <a:ext cx="4874860" cy="449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9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0B553EB6-7401-4968-BCC9-D2D6C67E8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57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C2F3FA0-960A-435A-AC72-8ADCBF50F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139"/>
            <a:ext cx="12192000" cy="16445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4379D-9E9F-4D58-8555-ECC0B9E6D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675366"/>
            <a:ext cx="10268712" cy="8462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2076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0E1AD-DAB6-46F4-8445-757588593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644857-E7DF-4A3C-AF92-AE7F13CC95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9098513"/>
              </p:ext>
            </p:extLst>
          </p:nvPr>
        </p:nvGraphicFramePr>
        <p:xfrm>
          <a:off x="960438" y="2745545"/>
          <a:ext cx="10267950" cy="3364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0488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1F887-1B85-4238-B316-0213C501F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US" sz="5100"/>
              <a:t>Problem statement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C13C8118-F2BB-4AF1-ABFA-B9DA537487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2394669"/>
              </p:ext>
            </p:extLst>
          </p:nvPr>
        </p:nvGraphicFramePr>
        <p:xfrm>
          <a:off x="5411638" y="643467"/>
          <a:ext cx="5816750" cy="557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006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E0572-3DF9-4E7F-886B-CBF8CDE7C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US" sz="4100"/>
              <a:t>Description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CB92285-86AA-49EC-AF82-F4FECB9E2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25886"/>
              </p:ext>
            </p:extLst>
          </p:nvPr>
        </p:nvGraphicFramePr>
        <p:xfrm>
          <a:off x="5411638" y="643467"/>
          <a:ext cx="5816750" cy="557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2015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AED3-28A5-443A-8D34-6C18E513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63095"/>
            <a:ext cx="10268712" cy="1355503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561B6D-6FF7-4483-8EB9-8B438C1D6607}"/>
              </a:ext>
            </a:extLst>
          </p:cNvPr>
          <p:cNvSpPr/>
          <p:nvPr/>
        </p:nvSpPr>
        <p:spPr>
          <a:xfrm>
            <a:off x="1179798" y="4024493"/>
            <a:ext cx="1595885" cy="12575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 Page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15DD62-F5F6-427F-BB25-03DE058811C8}"/>
              </a:ext>
            </a:extLst>
          </p:cNvPr>
          <p:cNvSpPr/>
          <p:nvPr/>
        </p:nvSpPr>
        <p:spPr>
          <a:xfrm>
            <a:off x="3706843" y="2695485"/>
            <a:ext cx="1682149" cy="9632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Login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543A6E-AD7D-45C1-AFD1-738B71D42672}"/>
              </a:ext>
            </a:extLst>
          </p:cNvPr>
          <p:cNvSpPr/>
          <p:nvPr/>
        </p:nvSpPr>
        <p:spPr>
          <a:xfrm>
            <a:off x="3720323" y="5524454"/>
            <a:ext cx="1667771" cy="9057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Register/Login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7FA6F5-C40B-4928-9F14-7E8B0D7500B0}"/>
              </a:ext>
            </a:extLst>
          </p:cNvPr>
          <p:cNvCxnSpPr/>
          <p:nvPr/>
        </p:nvCxnSpPr>
        <p:spPr>
          <a:xfrm flipV="1">
            <a:off x="2769394" y="3583153"/>
            <a:ext cx="900023" cy="42269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FDE5136-D519-4BB7-B018-5F63DE0525C4}"/>
              </a:ext>
            </a:extLst>
          </p:cNvPr>
          <p:cNvSpPr/>
          <p:nvPr/>
        </p:nvSpPr>
        <p:spPr>
          <a:xfrm>
            <a:off x="6187388" y="5335977"/>
            <a:ext cx="1886127" cy="11106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Home Page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DE5DC6-78A7-465B-8852-41F6D9FB2699}"/>
              </a:ext>
            </a:extLst>
          </p:cNvPr>
          <p:cNvSpPr/>
          <p:nvPr/>
        </p:nvSpPr>
        <p:spPr>
          <a:xfrm>
            <a:off x="6185140" y="2697282"/>
            <a:ext cx="1667772" cy="96328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Admin Home page </a:t>
            </a:r>
            <a:r>
              <a:rPr lang="en-US" dirty="0"/>
              <a:t> 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46BE71-3C97-4B67-8C6E-606D7EA0E177}"/>
              </a:ext>
            </a:extLst>
          </p:cNvPr>
          <p:cNvCxnSpPr>
            <a:cxnSpLocks/>
          </p:cNvCxnSpPr>
          <p:nvPr/>
        </p:nvCxnSpPr>
        <p:spPr>
          <a:xfrm flipV="1">
            <a:off x="5396181" y="3168905"/>
            <a:ext cx="779164" cy="822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EB1D3D-962F-40E0-987A-930543161D3A}"/>
              </a:ext>
            </a:extLst>
          </p:cNvPr>
          <p:cNvCxnSpPr>
            <a:cxnSpLocks/>
          </p:cNvCxnSpPr>
          <p:nvPr/>
        </p:nvCxnSpPr>
        <p:spPr>
          <a:xfrm flipV="1">
            <a:off x="4205555" y="6004164"/>
            <a:ext cx="612477" cy="2012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C5F9AD4-E176-40DC-AE37-3E437853B1DE}"/>
              </a:ext>
            </a:extLst>
          </p:cNvPr>
          <p:cNvSpPr/>
          <p:nvPr/>
        </p:nvSpPr>
        <p:spPr>
          <a:xfrm>
            <a:off x="9121940" y="2857904"/>
            <a:ext cx="1797168" cy="6182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7595940-E709-4217-A5A8-EB52C468FFA7}"/>
              </a:ext>
            </a:extLst>
          </p:cNvPr>
          <p:cNvCxnSpPr>
            <a:cxnSpLocks/>
          </p:cNvCxnSpPr>
          <p:nvPr/>
        </p:nvCxnSpPr>
        <p:spPr>
          <a:xfrm>
            <a:off x="7860774" y="3157357"/>
            <a:ext cx="1262603" cy="2120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C5888FA-CDAF-4B53-9CEF-7F02ED3B0F7F}"/>
              </a:ext>
            </a:extLst>
          </p:cNvPr>
          <p:cNvSpPr/>
          <p:nvPr/>
        </p:nvSpPr>
        <p:spPr>
          <a:xfrm>
            <a:off x="9124637" y="4932960"/>
            <a:ext cx="1797167" cy="5894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8FFFBD-4826-4D81-B7C4-69A3288707C8}"/>
              </a:ext>
            </a:extLst>
          </p:cNvPr>
          <p:cNvSpPr/>
          <p:nvPr/>
        </p:nvSpPr>
        <p:spPr>
          <a:xfrm>
            <a:off x="9123737" y="6103143"/>
            <a:ext cx="1797169" cy="6038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Ticket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216346-7104-4C4B-B184-C78C4E19DC7D}"/>
              </a:ext>
            </a:extLst>
          </p:cNvPr>
          <p:cNvCxnSpPr>
            <a:cxnSpLocks/>
          </p:cNvCxnSpPr>
          <p:nvPr/>
        </p:nvCxnSpPr>
        <p:spPr>
          <a:xfrm flipV="1">
            <a:off x="8110804" y="5396271"/>
            <a:ext cx="1000666" cy="26454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D68E8DA-8641-475F-A067-7C56E85EBCFA}"/>
              </a:ext>
            </a:extLst>
          </p:cNvPr>
          <p:cNvCxnSpPr>
            <a:cxnSpLocks/>
          </p:cNvCxnSpPr>
          <p:nvPr/>
        </p:nvCxnSpPr>
        <p:spPr>
          <a:xfrm>
            <a:off x="8098899" y="6129427"/>
            <a:ext cx="986289" cy="32492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79E256-68DE-4186-A814-C81CF3E50F78}"/>
              </a:ext>
            </a:extLst>
          </p:cNvPr>
          <p:cNvCxnSpPr>
            <a:cxnSpLocks/>
          </p:cNvCxnSpPr>
          <p:nvPr/>
        </p:nvCxnSpPr>
        <p:spPr>
          <a:xfrm>
            <a:off x="2800617" y="5252857"/>
            <a:ext cx="917323" cy="75939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38324A-8F37-4A6A-AF37-8B12C7165A26}"/>
              </a:ext>
            </a:extLst>
          </p:cNvPr>
          <p:cNvCxnSpPr>
            <a:cxnSpLocks/>
          </p:cNvCxnSpPr>
          <p:nvPr/>
        </p:nvCxnSpPr>
        <p:spPr>
          <a:xfrm flipV="1">
            <a:off x="5396180" y="6062123"/>
            <a:ext cx="779164" cy="822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843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2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BAA72-29FE-458B-8398-F7612E2D0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97862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7200"/>
              <a:t>MVC Architecture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F790DA9-CB78-4453-8A01-8608D2430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239" y="794356"/>
            <a:ext cx="7086022" cy="317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9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5DFF0-B9D9-4D58-ABEA-321CA320F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>
            <a:normAutofit/>
          </a:bodyPr>
          <a:lstStyle/>
          <a:p>
            <a:r>
              <a:rPr lang="en-US" sz="5100" dirty="0">
                <a:solidFill>
                  <a:schemeClr val="tx1"/>
                </a:solidFill>
              </a:rPr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450AB-083B-448D-BE4C-BF947C124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anchor="t">
            <a:normAutofit/>
          </a:bodyPr>
          <a:lstStyle/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Java Script</a:t>
            </a:r>
          </a:p>
          <a:p>
            <a:r>
              <a:rPr lang="en-US" dirty="0"/>
              <a:t>Spring JPA</a:t>
            </a:r>
          </a:p>
          <a:p>
            <a:r>
              <a:rPr lang="en-US" dirty="0"/>
              <a:t>Rest API</a:t>
            </a:r>
          </a:p>
          <a:p>
            <a:r>
              <a:rPr lang="en-US"/>
              <a:t>MYSQL</a:t>
            </a:r>
          </a:p>
          <a:p>
            <a:endParaRPr lang="en-US" dirty="0"/>
          </a:p>
        </p:txBody>
      </p: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F74CCBE7-2D89-4B18-B5C7-B885CB05E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20" r="27118" b="-3"/>
          <a:stretch/>
        </p:blipFill>
        <p:spPr>
          <a:xfrm>
            <a:off x="6094474" y="10"/>
            <a:ext cx="6097526" cy="685799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1CE5DFB-E10C-48F5-B90D-89C042D6A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73" y="915658"/>
            <a:ext cx="1141563" cy="1179842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6C3C9FF5-D095-4325-AEA2-5119DCBED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372" y="920869"/>
            <a:ext cx="1055299" cy="1198174"/>
          </a:xfrm>
          <a:prstGeom prst="rect">
            <a:avLst/>
          </a:prstGeom>
        </p:spPr>
      </p:pic>
      <p:pic>
        <p:nvPicPr>
          <p:cNvPr id="7" name="Picture 7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ABBA845A-E958-46CB-91F2-002598222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6068" y="922890"/>
            <a:ext cx="1270960" cy="1184696"/>
          </a:xfrm>
          <a:prstGeom prst="rect">
            <a:avLst/>
          </a:prstGeom>
        </p:spPr>
      </p:pic>
      <p:pic>
        <p:nvPicPr>
          <p:cNvPr id="10" name="Picture 11" descr="Icon&#10;&#10;Description automatically generated">
            <a:extLst>
              <a:ext uri="{FF2B5EF4-FFF2-40B4-BE49-F238E27FC236}">
                <a16:creationId xmlns:a16="http://schemas.microsoft.com/office/drawing/2014/main" id="{0DAF8F2D-1521-4FF0-B87A-BF6A6DB80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313" y="3007654"/>
            <a:ext cx="1657710" cy="1588519"/>
          </a:xfrm>
          <a:prstGeom prst="rect">
            <a:avLst/>
          </a:prstGeom>
        </p:spPr>
      </p:pic>
      <p:pic>
        <p:nvPicPr>
          <p:cNvPr id="12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55B88580-F2CD-48C4-835D-B505C0EA78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7674" y="5060246"/>
            <a:ext cx="2021817" cy="1113168"/>
          </a:xfrm>
          <a:prstGeom prst="rect">
            <a:avLst/>
          </a:prstGeom>
        </p:spPr>
      </p:pic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A2BEE4E6-7BC2-42B8-A9EE-469A2DC20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8970" y="3436055"/>
            <a:ext cx="1285157" cy="1024208"/>
          </a:xfrm>
          <a:prstGeom prst="rect">
            <a:avLst/>
          </a:prstGeom>
        </p:spPr>
      </p:pic>
      <p:pic>
        <p:nvPicPr>
          <p:cNvPr id="14" name="Picture 14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960CCF3E-2901-462F-BA62-3DDCC832C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1314" y="3355225"/>
            <a:ext cx="1452293" cy="117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05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Zwei rollende Würfel in der Luft">
            <a:extLst>
              <a:ext uri="{FF2B5EF4-FFF2-40B4-BE49-F238E27FC236}">
                <a16:creationId xmlns:a16="http://schemas.microsoft.com/office/drawing/2014/main" id="{1232A745-8E2D-42CE-A57D-07DEA7FEF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6462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0E40F7-059C-4D2D-8E80-13170FBCC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>
                <a:solidFill>
                  <a:schemeClr val="tx1"/>
                </a:solidFill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2392272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47BEEF-01FA-4CBA-9B0E-020E0908A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DD3C5FE-C399-4960-A967-3E540C2B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39" y="1251196"/>
            <a:ext cx="4624828" cy="422464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1754EC3-AA85-4DB3-9C4C-0A899FA3D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1" y="1256976"/>
            <a:ext cx="4624829" cy="422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94793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JuxtaposeVTI</vt:lpstr>
      <vt:lpstr>Ticket Booking System</vt:lpstr>
      <vt:lpstr>Contents</vt:lpstr>
      <vt:lpstr>Problem statement</vt:lpstr>
      <vt:lpstr>Description</vt:lpstr>
      <vt:lpstr>Architecture</vt:lpstr>
      <vt:lpstr>MVC Architecture</vt:lpstr>
      <vt:lpstr>Technologies used</vt:lpstr>
      <vt:lpstr>Screenshots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368</cp:revision>
  <dcterms:created xsi:type="dcterms:W3CDTF">2021-11-27T14:57:59Z</dcterms:created>
  <dcterms:modified xsi:type="dcterms:W3CDTF">2021-11-28T17:52:28Z</dcterms:modified>
</cp:coreProperties>
</file>